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56" r:id="rId3"/>
    <p:sldId id="282" r:id="rId4"/>
    <p:sldId id="285" r:id="rId5"/>
    <p:sldId id="259" r:id="rId6"/>
    <p:sldId id="281" r:id="rId7"/>
    <p:sldId id="289" r:id="rId8"/>
    <p:sldId id="284" r:id="rId9"/>
    <p:sldId id="286" r:id="rId10"/>
    <p:sldId id="287" r:id="rId11"/>
    <p:sldId id="288" r:id="rId12"/>
    <p:sldId id="260" r:id="rId13"/>
    <p:sldId id="261" r:id="rId14"/>
    <p:sldId id="290" r:id="rId15"/>
    <p:sldId id="263" r:id="rId16"/>
    <p:sldId id="264" r:id="rId17"/>
    <p:sldId id="265" r:id="rId18"/>
    <p:sldId id="266" r:id="rId19"/>
    <p:sldId id="267" r:id="rId20"/>
    <p:sldId id="269" r:id="rId21"/>
    <p:sldId id="271" r:id="rId22"/>
    <p:sldId id="268" r:id="rId23"/>
    <p:sldId id="270" r:id="rId24"/>
    <p:sldId id="272" r:id="rId25"/>
    <p:sldId id="273" r:id="rId26"/>
    <p:sldId id="274" r:id="rId27"/>
    <p:sldId id="293" r:id="rId28"/>
    <p:sldId id="295" r:id="rId29"/>
    <p:sldId id="294" r:id="rId30"/>
    <p:sldId id="275" r:id="rId31"/>
    <p:sldId id="291" r:id="rId32"/>
    <p:sldId id="292" r:id="rId33"/>
    <p:sldId id="296" r:id="rId34"/>
    <p:sldId id="276" r:id="rId35"/>
    <p:sldId id="298" r:id="rId36"/>
    <p:sldId id="297" r:id="rId37"/>
    <p:sldId id="278" r:id="rId38"/>
    <p:sldId id="299" r:id="rId39"/>
    <p:sldId id="300" r:id="rId40"/>
    <p:sldId id="277" r:id="rId41"/>
    <p:sldId id="303" r:id="rId42"/>
    <p:sldId id="304" r:id="rId43"/>
    <p:sldId id="305" r:id="rId44"/>
    <p:sldId id="301" r:id="rId45"/>
    <p:sldId id="302" r:id="rId4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AA9E4-3BFD-4392-8704-742A3450FB8A}" type="datetimeFigureOut">
              <a:rPr lang="uk-UA" smtClean="0"/>
              <a:t>06.12.2021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E6498-1AD9-411B-9A39-321273FDDF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20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6498-1AD9-411B-9A39-321273FDDF4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56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F0C5ED-6DE0-499B-B978-71455FE81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71751350-05BE-4B7C-B5CA-BD661145F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775B278-A3BE-4D2A-B48B-CD2F3C53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CFE3B8D-A735-4CD3-9378-D1D0DC7F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806F2B3-13E8-4406-8512-09A1CBE2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54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FEF26D-CD64-469B-9BD7-E2D53BBD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3ED9D107-E219-4B2B-A5D2-5CA20C65F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37E4E99-3824-4F31-82A7-F10142A2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3C092F4-15F0-4212-9D1A-153FA8D2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D1FBBA0-C75C-45D1-8002-11F1DE99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8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C1876E1F-08C1-47AA-A637-69BDD3C35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48D5D6A-0F5D-480D-A965-1D2FBD48B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39E69DA-2D99-4F9E-819A-42E25A54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3244755-3D01-45FE-B817-A21BC5D6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9D2C94A-8B4D-4A47-B6D8-0A6C2B71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40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20C6DD-459A-4446-B263-F11012BD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24FB403-F372-4CE2-AB2F-355A95CD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ADB1AE3-9192-4613-A74F-DAD19408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99634E3-4793-4BE7-A1F3-5F5CB19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2BF791F-371C-4FFB-B7D1-02FD6841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4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32A3687-11D6-4188-B4FD-7F818C56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A0A6285-DB4A-44A4-A9D6-DEBDC45B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0F4876F-C7D4-4AFB-A64E-012E68EF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A92CC6C-CE2E-4078-9F20-688D2CCD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0B136E5-F8EF-4D60-B813-9D2AB92E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46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EF54E4-0398-4ED3-B0D0-ECDA5CD8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A6B8C2D-F513-40A0-B977-788D8177C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DD56B8D-A101-4754-879E-48DD00D31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4E7207A-CFCE-428D-BFB8-FC9A9A5F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FC42FF9-B404-43C5-9B71-F8C4668C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8FA387CA-10C9-465F-8C18-218856B9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86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53E5CB9-06D7-4B4F-83A6-E107427C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C169CB7-1838-4266-AC47-1D814BF7C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32355B8-13B8-4FA2-A72A-F022D405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34146299-A182-4A6E-8E14-351CD7715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C65532C7-4EBE-46CC-8512-CA6D5F28E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704F7A84-C2EC-46D5-8F49-3D66138F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862101F8-7702-4274-9381-8DA6CD5C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E9B2F93A-9094-4D3D-8A2D-A86BF25D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32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BF17A0-906D-4B59-A485-A697B20C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8EDEDB52-D3F1-47DD-B741-30CB931D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8E4D1200-C8DB-4564-AD63-DE7FDF89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5FFABCF5-9499-4ED3-9E11-19FA69C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88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29001634-7F7C-47D3-964A-F13A4B50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34B4FAA8-1AEB-443A-87E0-104D8133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45D9862-A943-4734-A6DF-E6E0F945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34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CA7F9C-34A7-4328-95DF-A7C4302E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11D4725-5793-44FE-8E31-AC4E00F4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AB57637-092D-4933-B515-7CC242746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663A0AF1-E040-4157-A6FC-97DC4753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543AB56-2B5E-4878-8C48-AE8DD6C2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67184EB5-4C50-4500-82E1-B58DAD60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45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B3C410-EF89-4E06-9117-C9C29E18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D9A65D83-C6FC-41B5-B14B-A0619DEF4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1A1E00B-8DDF-436F-8D10-7DF8DF2A9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6D85CD8-DF9F-4DDE-86EF-E586AE31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5DD45B5-774F-400B-9DB2-D64212DF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2483123-C59A-4DBA-82EF-2EDFF393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6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BF816DC9-B152-4D11-82DB-AA262C10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C6FC052-A2E6-4B2F-A7BB-6FFF69E8C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FFED8B3-AB00-40E1-A14D-124B2B5C6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9534-B061-45B5-A79E-EBC96812EDC1}" type="datetimeFigureOut">
              <a:rPr lang="pl-PL" smtClean="0"/>
              <a:pPr/>
              <a:t>06.12.2021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076B483-8932-4DDE-9E74-1360C4795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5BE5E64-0F8B-4758-AD16-A091DA026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1DBF2-83F8-44C2-B4C2-197AD50F90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67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205275"/>
            <a:ext cx="11560628" cy="4808159"/>
          </a:xfrm>
        </p:spPr>
        <p:txBody>
          <a:bodyPr anchor="ctr">
            <a:noAutofit/>
          </a:bodyPr>
          <a:lstStyle/>
          <a:p>
            <a:r>
              <a:rPr lang="ru-RU" sz="4400" dirty="0" smtClean="0"/>
              <a:t> </a:t>
            </a:r>
            <a:r>
              <a:rPr lang="ru-RU" sz="4400" b="1" dirty="0" smtClean="0"/>
              <a:t> 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детермінанти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Опольського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воєводства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алкоголізму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DB76B2A-B4DB-46A5-9907-39168595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207" y="4490114"/>
            <a:ext cx="11981793" cy="2162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pl-P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Львів 9 грудня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Яцек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Рущевський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5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68166"/>
            <a:ext cx="11663265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реалізатора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психологів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психотерапевтів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68166"/>
            <a:ext cx="11663265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Реалізаторам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довелося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зустрітися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проявами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невротичних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депресивних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труднощами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міжособистісних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важчими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алкоголю та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наркотиків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демонстрували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їх споживання.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 ми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перевірили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ЗОШ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як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впровадити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потрібен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ідер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хоче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6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303" y="0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опорна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3»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20-ти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загальноосвітнім школам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оплатити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супервізію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/консультацію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  виникнення складних випадків пов'язаних з  ризикованою поведінкою учнів.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цих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супервізій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/консультацій 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 було зателефонувати одному з трьох зазначених спеціалістів та записатися на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5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</a:t>
            </a: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 цих шкіл спочатку були зацікавлені в тому, щоб скористатися 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 фінансування  </a:t>
            </a:r>
            <a:r>
              <a:rPr lang="uk-UA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супервізії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/консультації  пов'язаних із  складними випадками  ризикованої </a:t>
            </a: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 учнів.</a:t>
            </a:r>
            <a:endParaRPr lang="pl-PL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5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 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хотів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перестала діяти</a:t>
            </a:r>
            <a:b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не 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ощасивлюйте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силу,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рацію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6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35" y="168166"/>
            <a:ext cx="11821885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«Наша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Опольська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превентивна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розглянули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т.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найближчим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часом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стосувалося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універсальної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вибіркової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uk-UA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9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3" y="168166"/>
            <a:ext cx="11971283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6 з </a:t>
            </a:r>
            <a:r>
              <a:rPr lang="ru-RU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шкільному</a:t>
            </a:r>
            <a:r>
              <a:rPr lang="ru-RU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uk-UA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4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відхилили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вимагали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забагато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годин </a:t>
            </a:r>
            <a:r>
              <a:rPr lang="ru-RU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4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sz="4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загальноосвітнім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школам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воєводства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7-ми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попросили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uk-UA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впровадити  в себе</a:t>
            </a:r>
            <a:endParaRPr lang="pl-PL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0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855669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подали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та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підготуватися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</a:t>
            </a:r>
            <a:r>
              <a:rPr lang="pl-PL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Серйозними проблемами, що не 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 швидким і гнучким 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діям  з впровадження  програм стали :  пандемія, бюрократія (різні 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закони та 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правила).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18" y="168166"/>
            <a:ext cx="11756572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робить пандемія </a:t>
            </a:r>
            <a:r>
              <a:rPr lang="uk-U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КОВІДу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Обмежує завдання 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Перешкоджає  виконанню  частини завдань  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Відстрочує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виконання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Щось </a:t>
            </a:r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змінює та/або змінює поведінку та загрози – але якщо, що і як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b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змінену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5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5" y="168166"/>
            <a:ext cx="11991231" cy="6493891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ризикованої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школах, завершили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розпочалась пандемія </a:t>
            </a: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Школи перейшли на віддалений режим навчання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 намагались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впоратися</a:t>
            </a:r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непростою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4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504"/>
            <a:ext cx="11855669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гнучко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повернулися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нормального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провели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якісне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вдруге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замовили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аналізом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0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Зараз (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осінь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р.) ми проводимо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кількісну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ми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замовимо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ризикованої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поширимо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endParaRPr lang="pl-PL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0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93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листопаді 2021 року розпочато проект опитування з метою дослідження онлайн-проблем та потреб шкіл у сфері психічного здоров’я та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 ризикованої поведінки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 та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2021 року,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відбулась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обговено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анкети  дослідження </a:t>
            </a:r>
            <a:endParaRPr lang="pl-PL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хочемо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5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кнайшвидше</a:t>
            </a: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і потреб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ризикованої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4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Також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хочем 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консультативну групу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активних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 педагогів та психологів, які зможуть допомогти у питаннях, пов’язаних із психічним здоров’ям та ризикованою поведінкою дітей та підлітків.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25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Публікації в пресі</a:t>
            </a:r>
            <a: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і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публікуються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найпопулярнішій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регіональній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п’ятничному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паперовому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інтернет-виданнях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7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57" y="195780"/>
            <a:ext cx="11112941" cy="650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177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45" y="188962"/>
            <a:ext cx="10751851" cy="654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37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180582"/>
            <a:ext cx="10779864" cy="65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37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97" y="168166"/>
            <a:ext cx="11681926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Вступний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ми не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застосовуємо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наркотичної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нікотинової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поведінкової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застосовуємо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профілактику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88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087" y="182846"/>
            <a:ext cx="11213117" cy="656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373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32" y="172592"/>
            <a:ext cx="10778760" cy="65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177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94" y="189176"/>
            <a:ext cx="11312866" cy="654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17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намагаємося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цікавими</a:t>
            </a: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привабливими</a:t>
            </a:r>
            <a:r>
              <a:rPr lang="ru-RU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розмови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практиками... і 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  <a:r>
              <a:rPr lang="ru-RU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сексуальністю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оминаєм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73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504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Навчальна 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Пандемія повністю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змінила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 навчання  реалізаторів 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 програм  </a:t>
            </a:r>
            <a:b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році ми організували один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очний тренінг  та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понад 20 через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платформу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oom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Вебінари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організовуємо 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участю кращих практиків, які працюють у сфері профілактики та вирішення проблем </a:t>
            </a:r>
            <a:r>
              <a:rPr lang="uk-UA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 </a:t>
            </a:r>
            <a:r>
              <a:rPr lang="uk-UA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  </a:t>
            </a: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92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76" y="194278"/>
            <a:ext cx="11624706" cy="653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892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68" y="205027"/>
            <a:ext cx="8924544" cy="655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892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67" y="182880"/>
            <a:ext cx="11628716" cy="653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506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Радіовиступи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подкасти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радіостанції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серію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наркоманії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Психоконтексти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одна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Психотеми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одна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розмова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06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50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49" y="168166"/>
            <a:ext cx="11635273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профілактикою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залежностей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самоврядування, є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універсальна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адресована кожному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впроваджується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школах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uk-UA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9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5" y="168166"/>
            <a:ext cx="11918731" cy="660049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r>
              <a:rPr lang="uk-U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 </a:t>
            </a:r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0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49" y="168166"/>
            <a:ext cx="11635273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часом у школах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пандемією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COVID.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деякий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викладали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викладати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4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коли,чи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в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дана школа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перейде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он-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pl-PL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34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молоддю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батьками та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вчителями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потребі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школам 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і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вона є?</a:t>
            </a:r>
            <a:b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неправильних</a:t>
            </a:r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7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68166"/>
            <a:ext cx="11560628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Початковими школами керують 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муніципалітети ( ОТГ), </a:t>
            </a: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мають спеціальні фонди для профілактики та вирішення проблем 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наркоманії</a:t>
            </a:r>
            <a:b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ЗОШ  керують повіти (райони), </a:t>
            </a:r>
            <a:r>
              <a:rPr lang="uk-UA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 найчастіше не мають таких спеціальних </a:t>
            </a:r>
            <a:r>
              <a:rPr lang="uk-UA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endParaRPr lang="pl-PL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5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7" y="168166"/>
            <a:ext cx="11663265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вирішили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опорна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2»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школах</a:t>
            </a: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перевіркою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школах і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школам.</a:t>
            </a:r>
            <a:endParaRPr lang="pl-PL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4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8A824F-99C9-464D-BE03-630E46E1A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504"/>
            <a:ext cx="11663265" cy="660049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 Провідна/опорна школа 2» - це можливість  впровадження 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 </a:t>
            </a:r>
            <a:r>
              <a:rPr lang="uk-UA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допоміжних занять у </a:t>
            </a:r>
            <a:r>
              <a:rPr lang="uk-UA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школі, </a:t>
            </a:r>
            <a:r>
              <a:rPr lang="uk-UA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сфері ризикованої поведінки </a:t>
            </a:r>
            <a:r>
              <a:rPr lang="uk-UA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учнів, для</a:t>
            </a:r>
            <a:r>
              <a:rPr lang="uk-UA" sz="4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молоді,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</a:t>
            </a:r>
            <a:r>
              <a:rPr lang="uk-UA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вчителів, 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індивідуальній </a:t>
            </a:r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груповій формі,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режимі «живого</a:t>
            </a:r>
            <a:r>
              <a:rPr lang="uk-UA" sz="4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або </a:t>
            </a:r>
            <a:r>
              <a:rPr lang="uk-UA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он-лайн спілкування </a:t>
            </a:r>
            <a:endParaRPr lang="pl-PL" sz="4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05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583</Words>
  <Application>Microsoft Office PowerPoint</Application>
  <PresentationFormat>Широкоэкранный</PresentationFormat>
  <Paragraphs>35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Motyw pakietu Office</vt:lpstr>
      <vt:lpstr>   Про деякі детермінанти діяльності Опольського воєводства у сфері профілактики та вирішення проблем алкоголізму та наркотиків у часи COVID     </vt:lpstr>
      <vt:lpstr>Що робить пандемія КОВІДу? 1. Обмежує завдання  2. Перешкоджає  виконанню  частини завдань    3. Відстрочує іх  виконання  4. Щось змінює та/або змінює поведінку та загрози – але якщо, що і як?   5. Потребує реакції на змінену/нову ситуацію  </vt:lpstr>
      <vt:lpstr>Вступний коментар до профілактики Фактично, ми не  застосовуємо окремої профілактики: алкогольної, наркотичної, нікотинової, поведінкової та інших  видів залежностей. Ми  застосовуємо профілактику поведінки  </vt:lpstr>
      <vt:lpstr>Основною профілактикою залежностей, яку здійснюють органи місцевого самоврядування, є універсальна профілактика – тобто адресована кожному  та  впроваджується в школах...  </vt:lpstr>
      <vt:lpstr>…тим часом у школах виникли проблеми з пандемією COVID. Усі вони деякий час викладали он-лайн. Тепер, залежно від ситуації, вони можуть частково або повністю викладати он-лайн. Невідомо, коли,чи та в якій мірі дана школа перейде на навчання он-лайн.</vt:lpstr>
      <vt:lpstr>Що відбувається в цій ситуації з дітьми, молоддю, батьками та вчителями? Якої допомоги вони потребують насправді? У чому полягає  відмінність у  потребі  допомоги окремим школам – і чи вона є? Як уникнути неправильних дій?</vt:lpstr>
      <vt:lpstr>Початковими школами керують муніципалітети ( ОТГ), які мають спеціальні фонди для профілактики та вирішення проблем наркоманії ЗОШ  керують повіти (райони), які найчастіше не мають таких спеціальних коштів</vt:lpstr>
      <vt:lpstr>Ми вирішили реалізувати проект під назвою «Провідна/опорна школа 2» спочатку у двох, а потім у трьох загальноосвітніх школах. Це було і є перевіркою того, що можна робити в школах і що потрібно школам.</vt:lpstr>
      <vt:lpstr> « Провідна/опорна школа 2» - це можливість  впровадження  профілактичних або допоміжних занять у школі, у сфері ризикованої поведінки  для учнів, для молоді, батьків та вчителів, в  індивідуальній чи груповій формі, в режимі «живого» або он-лайн спілкування </vt:lpstr>
      <vt:lpstr> Школи можуть обирати   реалізатора  конкретних занять із групи фахівців : психологів, психотерапевтів, педагогів чи профілактичних працівників.</vt:lpstr>
      <vt:lpstr> Реалізаторам занять довелося  зустрітися, серед іншого, з проявами в учнів  невротичних та депресивних симптомів, труднощами адаптації та труднощами у міжособистісних стосунках.  важчими, ніж до пандемії, а також вживанням алкоголю та наркотиків, що  не демонстрували   різкого  збільшення чи зменшення  їх споживання.</vt:lpstr>
      <vt:lpstr>Таким чином ми перевірили, що потрібно ЗОШ та як це можна  впровадити Один із основних висновків – школі потрібен керівник/лідер профілактики, який хоче та вміє її організувати  </vt:lpstr>
      <vt:lpstr>««Провідна/опорна школа 3» ми запропонували 20-ти загальноосвітнім школам  оплатити супервізію/консультацію у випадку  виникнення складних випадків пов'язаних з  ризикованою поведінкою учнів.  Для здійснення цих  супервізій/консультацій достатньо було зателефонувати одному з трьох зазначених спеціалістів та записатися на прийом   </vt:lpstr>
      <vt:lpstr>Більшість із цих шкіл спочатку були зацікавлені в тому, щоб скористатися пропозицією фінансування  супервізії/консультації  пов'язаних із  складними випадками  ризикованої поведінки учнів.</vt:lpstr>
      <vt:lpstr> Однак, за  більше ніж  місяць, після подання пропозиції, ніхто не хотів нею скористатися, тому пропозиція  перестала діяти Основний  висновок: не  ощасивлюйте  когось через силу, навіть якщо  ви маєте рацію </vt:lpstr>
      <vt:lpstr>«Наша профілактика – Опольська превентивна ініціатива». Ми розглянули наявні т. зв. рекомендовані профілактичні програми та програми, що  можуть отримати рекомендації найближчим часом.  Це стосувалося універсальної та вибіркової профілактичних програм для загальноосвітніх шкіл  </vt:lpstr>
      <vt:lpstr>Ми обрали 7 програм, 6 з яких реалізуються в шкільному середовищі  Серед інших, ми відхилили ті програми, які вимагали забагато годин для навчання виконавців, тобто, вчителів   </vt:lpstr>
      <vt:lpstr>Усім загальноосвітнім школам воєводства ми запропонували фінансування на  впровадження цих 7-ми профілактичних програм  Ми попросили школи вибрати ті програми, які вони хотіли б  впровадити  в себе</vt:lpstr>
      <vt:lpstr>20 загальноосвітніх  шкіл подали заявки та обрали 6 із 7 програм   Тепер необхідно підготуватися до подальшої реалізації цього проекту Серйозними проблемами, що не сприяють швидким і гнучким діям  з впровадження  програм стали :  пандемія, бюрократія (різні закони та правила).    </vt:lpstr>
      <vt:lpstr>У 2020 році ми розпочали виконання якісної частини дослідження ризикованої поведінки молоді в школах, завершили її...   i  розпочалась пандемія   Школи перейшли на віддалений режим навчання  і  намагались впоратися з цією непростою ситуацією  </vt:lpstr>
      <vt:lpstr>На щастя, дослідження проводилося на основі договорів про виконання наступних етапів, тому  його можна було проводити гнучко.  Коли школи повернулися до нормального  навчання, ми провели якісне дослідження вдруге та замовили звіт  з  аналізом  якісної частини      </vt:lpstr>
      <vt:lpstr> Зараз (осінь 2021 р.) ми проводимо кількісну частину дослідження методом on-line  Наступного 2022 року ми замовимо звіт про всі дослідження ризикованої поведінки у молоді та поширимо його</vt:lpstr>
      <vt:lpstr>У листопаді 2021 року розпочато проект опитування з метою дослідження онлайн-проблем та потреб шкіл у сфері психічного здоров’я та  профілактики ризикованої поведінки дітей та підлітків   25 листопада 2021 року, відбулась он-лайн зустріч з представниками шкіл, під час якої  було обговено проект   анкети  дослідження </vt:lpstr>
      <vt:lpstr>Ми хочемо якнайшвидше провести дослідження проблем і потреб шкіл у сфері психічного здоров’я та профілактики ризикованої поведінки дітей та підлітків.  </vt:lpstr>
      <vt:lpstr>  Також ми хочем створити консультативну групу з  активних шкільних педагогів та психологів, які зможуть допомогти у питаннях, пов’язаних із психічним здоров’ям та ризикованою поведінкою дітей та підлітків.</vt:lpstr>
      <vt:lpstr> Публікації в пресі Інтерв’ю з фахівцями з питань профілактики та  вирішення проблем  залежності  і психічного здоров’я публікуються в найпопулярнішій регіональній газеті  у п’ятничному паперовому та в інтернет-виданнях.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 намагаємося зробити  публікації  цікавими, привабливими та привернути увагу читачів, тому це розмови з практиками... і проблем пов’язаних із сексуальністю не оминаєм.     </vt:lpstr>
      <vt:lpstr>  Навчальна діяльність Пандемія повністю   змінила образ навчання  реалізаторів  профілактичних програм   У 2021 році ми організували один очний тренінг  та понад 20 через платформу Zoom. Вебінари ми організовуємо  за участю кращих практиків, які працюють у сфері профілактики та вирішення проблем залежностей і психічного здоров’я    </vt:lpstr>
      <vt:lpstr>Презентация PowerPoint</vt:lpstr>
      <vt:lpstr>Презентация PowerPoint</vt:lpstr>
      <vt:lpstr>Презентация PowerPoint</vt:lpstr>
      <vt:lpstr>Радіовиступи / подкасти   Дві радіостанції проводять серію інтерв'ю з фахівцями з питань  профілактики та вирішення проблем наркоманії  і охорони психічного здоров'я Це серія «Психоконтексти», одна розмова триває 8 хвилин і серія «Психотеми», одна розмова спочатку 12 хвилин, потім 5 хвилин.  </vt:lpstr>
      <vt:lpstr>Презентация PowerPoint</vt:lpstr>
      <vt:lpstr>Презентация PowerPoint</vt:lpstr>
      <vt:lpstr>Презентация PowerPoint</vt:lpstr>
      <vt:lpstr>Презентация PowerPoint</vt:lpstr>
      <vt:lpstr>Сторінка у Facebook - профілактика та вирішення проблем залежності + психічне здоров'я  </vt:lpstr>
      <vt:lpstr>Презентация PowerPoint</vt:lpstr>
      <vt:lpstr>Дякую за увагу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Współdziałanie/autonomiczna aktywność  w zakresie profilaktyki i rozwiązywania problemów alkoholowych i narkotykowych  w województwach w Polsce - refleksje podstawowe w czasach COVID</dc:title>
  <dc:creator>Jacek</dc:creator>
  <cp:lastModifiedBy>Пользователь Windows</cp:lastModifiedBy>
  <cp:revision>105</cp:revision>
  <dcterms:created xsi:type="dcterms:W3CDTF">2020-11-23T22:16:36Z</dcterms:created>
  <dcterms:modified xsi:type="dcterms:W3CDTF">2021-12-05T23:13:07Z</dcterms:modified>
</cp:coreProperties>
</file>