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62" r:id="rId4"/>
    <p:sldId id="263" r:id="rId5"/>
    <p:sldId id="265" r:id="rId6"/>
    <p:sldId id="268" r:id="rId7"/>
    <p:sldId id="266" r:id="rId8"/>
    <p:sldId id="264" r:id="rId9"/>
    <p:sldId id="267" r:id="rId10"/>
    <p:sldId id="269" r:id="rId11"/>
    <p:sldId id="261" r:id="rId12"/>
    <p:sldId id="275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BA2022C-BE61-7C45-A522-E797E2E7EFEC}">
          <p14:sldIdLst>
            <p14:sldId id="257"/>
            <p14:sldId id="258"/>
            <p14:sldId id="262"/>
            <p14:sldId id="263"/>
            <p14:sldId id="265"/>
            <p14:sldId id="268"/>
            <p14:sldId id="266"/>
            <p14:sldId id="264"/>
            <p14:sldId id="267"/>
            <p14:sldId id="269"/>
            <p14:sldId id="261"/>
            <p14:sldId id="275"/>
            <p14:sldId id="271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61" autoAdjust="0"/>
    <p:restoredTop sz="95859" autoAdjust="0"/>
  </p:normalViewPr>
  <p:slideViewPr>
    <p:cSldViewPr snapToGrid="0" showGuides="1">
      <p:cViewPr varScale="1">
        <p:scale>
          <a:sx n="88" d="100"/>
          <a:sy n="88" d="100"/>
        </p:scale>
        <p:origin x="379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75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4DF9FE7B-F642-4898-A360-D4E3814E1A3D}">
      <dgm:prSet phldrT="[Text]"/>
      <dgm:spPr/>
      <dgm:t>
        <a:bodyPr rtlCol="0"/>
        <a:lstStyle/>
        <a:p>
          <a:pPr rtl="0"/>
          <a:r>
            <a:rPr lang="ru-RU" noProof="0" dirty="0" err="1"/>
            <a:t>Відмовляємося</a:t>
          </a:r>
          <a:r>
            <a:rPr lang="ru-RU" noProof="0" dirty="0"/>
            <a:t> </a:t>
          </a:r>
          <a:r>
            <a:rPr lang="ru-RU" noProof="0" dirty="0" err="1"/>
            <a:t>від</a:t>
          </a:r>
          <a:r>
            <a:rPr lang="ru-RU" noProof="0" dirty="0"/>
            <a:t> </a:t>
          </a:r>
          <a:r>
            <a:rPr lang="ru-RU" noProof="0" dirty="0" err="1"/>
            <a:t>цукру</a:t>
          </a:r>
          <a:endParaRPr lang="ru-RU" noProof="0" dirty="0"/>
        </a:p>
        <a:p>
          <a:pPr rtl="0"/>
          <a:r>
            <a:rPr lang="ru-RU" noProof="0" dirty="0" err="1"/>
            <a:t>Соняшникової</a:t>
          </a:r>
          <a:r>
            <a:rPr lang="ru-RU" noProof="0" dirty="0"/>
            <a:t> </a:t>
          </a:r>
          <a:r>
            <a:rPr lang="ru-RU" noProof="0" dirty="0" err="1"/>
            <a:t>олії</a:t>
          </a:r>
          <a:endParaRPr lang="ru-RU" noProof="0" dirty="0"/>
        </a:p>
        <a:p>
          <a:pPr rtl="0"/>
          <a:r>
            <a:rPr lang="ru-RU" noProof="0" dirty="0" err="1"/>
            <a:t>Макаронних</a:t>
          </a:r>
          <a:r>
            <a:rPr lang="ru-RU" noProof="0" dirty="0"/>
            <a:t> </a:t>
          </a:r>
          <a:r>
            <a:rPr lang="ru-RU" noProof="0" dirty="0" err="1"/>
            <a:t>виробів</a:t>
          </a:r>
          <a:r>
            <a:rPr lang="ru-RU" noProof="0" dirty="0"/>
            <a:t> та </a:t>
          </a:r>
          <a:r>
            <a:rPr lang="ru-RU" noProof="0" dirty="0" err="1"/>
            <a:t>різної</a:t>
          </a:r>
          <a:r>
            <a:rPr lang="ru-RU" noProof="0" dirty="0"/>
            <a:t> не </a:t>
          </a:r>
          <a:r>
            <a:rPr lang="ru-RU" noProof="0" dirty="0" err="1"/>
            <a:t>корисної</a:t>
          </a:r>
          <a:r>
            <a:rPr lang="ru-RU" noProof="0" dirty="0"/>
            <a:t>  </a:t>
          </a:r>
          <a:r>
            <a:rPr lang="ru-RU" noProof="0" dirty="0" err="1"/>
            <a:t>продукції</a:t>
          </a:r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Group A and its tasks"/>
        </a:ext>
      </dgm:extLst>
    </dgm:pt>
    <dgm:pt modelId="{1C10F06D-860A-4604-A7AD-02E614FE3976}" type="parTrans" cxnId="{EBD8BE8D-6018-43E2-B081-034BB5656EB6}">
      <dgm:prSet/>
      <dgm:spPr/>
      <dgm:t>
        <a:bodyPr rtlCol="0"/>
        <a:lstStyle/>
        <a:p>
          <a:pPr rtl="0"/>
          <a:endParaRPr lang="ru-RU" noProof="0" dirty="0"/>
        </a:p>
      </dgm:t>
    </dgm:pt>
    <dgm:pt modelId="{43C18EFF-81FC-4D70-8C6B-E95FF3730413}" type="sibTrans" cxnId="{EBD8BE8D-6018-43E2-B081-034BB5656EB6}">
      <dgm:prSet/>
      <dgm:spPr/>
      <dgm:t>
        <a:bodyPr rtlCol="0"/>
        <a:lstStyle/>
        <a:p>
          <a:pPr rtl="0"/>
          <a:endParaRPr lang="ru-RU" noProof="0" dirty="0"/>
        </a:p>
      </dgm:t>
    </dgm:pt>
    <dgm:pt modelId="{3929B1E1-4BC4-4C73-ABE8-27CEF96A3652}">
      <dgm:prSet phldrT="[Text]"/>
      <dgm:spPr/>
      <dgm:t>
        <a:bodyPr rtlCol="0"/>
        <a:lstStyle/>
        <a:p>
          <a:pPr rtl="0"/>
          <a:r>
            <a:rPr lang="ru-RU" noProof="0" dirty="0" err="1"/>
            <a:t>Насичуємо</a:t>
          </a:r>
          <a:r>
            <a:rPr lang="ru-RU" noProof="0" dirty="0"/>
            <a:t> </a:t>
          </a:r>
          <a:r>
            <a:rPr lang="ru-RU" noProof="0" dirty="0" err="1"/>
            <a:t>організм</a:t>
          </a:r>
          <a:r>
            <a:rPr lang="ru-RU" noProof="0" dirty="0"/>
            <a:t> </a:t>
          </a:r>
          <a:r>
            <a:rPr lang="ru-RU" noProof="0" dirty="0" err="1"/>
            <a:t>корисними</a:t>
          </a:r>
          <a:r>
            <a:rPr lang="ru-RU" noProof="0" dirty="0"/>
            <a:t> продуктами </a:t>
          </a:r>
          <a:r>
            <a:rPr lang="ru-RU" noProof="0" dirty="0" err="1"/>
            <a:t>українського</a:t>
          </a:r>
          <a:r>
            <a:rPr lang="ru-RU" noProof="0" dirty="0"/>
            <a:t> </a:t>
          </a:r>
          <a:r>
            <a:rPr lang="ru-RU" noProof="0" dirty="0" err="1"/>
            <a:t>походження</a:t>
          </a:r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Group B and its tasks"/>
        </a:ext>
      </dgm:extLst>
    </dgm:pt>
    <dgm:pt modelId="{F356CC76-9117-4B79-A270-BBBAFD3E9C79}" type="parTrans" cxnId="{1339090C-9A95-4C05-841C-FA3AF987601B}">
      <dgm:prSet/>
      <dgm:spPr/>
      <dgm:t>
        <a:bodyPr rtlCol="0"/>
        <a:lstStyle/>
        <a:p>
          <a:pPr rtl="0"/>
          <a:endParaRPr lang="ru-RU" noProof="0" dirty="0"/>
        </a:p>
      </dgm:t>
    </dgm:pt>
    <dgm:pt modelId="{19BA0C22-38BB-4E9F-89D5-0FF5FF9F12CE}" type="sibTrans" cxnId="{1339090C-9A95-4C05-841C-FA3AF987601B}">
      <dgm:prSet/>
      <dgm:spPr/>
      <dgm:t>
        <a:bodyPr rtlCol="0"/>
        <a:lstStyle/>
        <a:p>
          <a:pPr rtl="0"/>
          <a:endParaRPr lang="ru-RU" noProof="0" dirty="0"/>
        </a:p>
      </dgm:t>
    </dgm:pt>
    <dgm:pt modelId="{60CDF8D0-D4FC-4467-A51E-79C5A58B0B2C}">
      <dgm:prSet phldrT="[Text]"/>
      <dgm:spPr/>
      <dgm:t>
        <a:bodyPr rtlCol="0"/>
        <a:lstStyle/>
        <a:p>
          <a:pPr rtl="0"/>
          <a:r>
            <a:rPr lang="ru-RU" noProof="0" dirty="0" err="1"/>
            <a:t>Заготовлюємо</a:t>
          </a:r>
          <a:r>
            <a:rPr lang="ru-RU" noProof="0" dirty="0"/>
            <a:t> </a:t>
          </a:r>
          <a:r>
            <a:rPr lang="ru-RU" noProof="0" dirty="0" err="1"/>
            <a:t>власну</a:t>
          </a:r>
          <a:r>
            <a:rPr lang="ru-RU" noProof="0" dirty="0"/>
            <a:t> </a:t>
          </a:r>
          <a:r>
            <a:rPr lang="ru-RU" noProof="0" dirty="0" err="1"/>
            <a:t>продукцію</a:t>
          </a:r>
          <a:r>
            <a:rPr lang="ru-RU" noProof="0" dirty="0"/>
            <a:t> (Джем, </a:t>
          </a:r>
          <a:r>
            <a:rPr lang="ru-RU" noProof="0" dirty="0" err="1"/>
            <a:t>варення</a:t>
          </a:r>
          <a:r>
            <a:rPr lang="ru-RU" noProof="0" dirty="0"/>
            <a:t>, </a:t>
          </a:r>
          <a:r>
            <a:rPr lang="ru-RU" noProof="0" dirty="0" err="1"/>
            <a:t>сік</a:t>
          </a:r>
          <a:r>
            <a:rPr lang="ru-RU" noProof="0" dirty="0"/>
            <a:t>, мед, </a:t>
          </a:r>
          <a:r>
            <a:rPr lang="ru-RU" noProof="0" dirty="0" err="1"/>
            <a:t>концентровані</a:t>
          </a:r>
          <a:r>
            <a:rPr lang="ru-RU" noProof="0" dirty="0"/>
            <a:t> </a:t>
          </a:r>
          <a:r>
            <a:rPr lang="ru-RU" noProof="0" dirty="0" err="1"/>
            <a:t>бульйони</a:t>
          </a:r>
          <a:r>
            <a:rPr lang="ru-RU" noProof="0" dirty="0"/>
            <a:t>, </a:t>
          </a:r>
          <a:r>
            <a:rPr lang="ru-RU" noProof="0" dirty="0" err="1"/>
            <a:t>хліб</a:t>
          </a:r>
          <a:r>
            <a:rPr lang="ru-RU" noProof="0" dirty="0"/>
            <a:t>, </a:t>
          </a:r>
          <a:r>
            <a:rPr lang="ru-RU" noProof="0" dirty="0" err="1"/>
            <a:t>солодощі</a:t>
          </a:r>
          <a:r>
            <a:rPr lang="ru-RU" noProof="0" dirty="0"/>
            <a:t>…)</a:t>
          </a:r>
        </a:p>
      </dgm:t>
      <dgm:extLst>
        <a:ext uri="{E40237B7-FDA0-4F09-8148-C483321AD2D9}">
          <dgm14:cNvPr xmlns:dgm14="http://schemas.microsoft.com/office/drawing/2010/diagram" id="0" name="" title="Group C and its tasks"/>
        </a:ext>
      </dgm:extLst>
    </dgm:pt>
    <dgm:pt modelId="{E12A269F-AB82-486A-9077-80F2BBBE48C2}" type="parTrans" cxnId="{2BA65DEC-E719-4ED3-8135-48349D42DD04}">
      <dgm:prSet/>
      <dgm:spPr/>
      <dgm:t>
        <a:bodyPr rtlCol="0"/>
        <a:lstStyle/>
        <a:p>
          <a:pPr rtl="0"/>
          <a:endParaRPr lang="ru-RU" noProof="0" dirty="0"/>
        </a:p>
      </dgm:t>
    </dgm:pt>
    <dgm:pt modelId="{3F7FD59D-A716-4310-A89A-AB6F740D9FFF}" type="sibTrans" cxnId="{2BA65DEC-E719-4ED3-8135-48349D42DD04}">
      <dgm:prSet/>
      <dgm:spPr/>
      <dgm:t>
        <a:bodyPr rtlCol="0"/>
        <a:lstStyle/>
        <a:p>
          <a:pPr rtl="0"/>
          <a:endParaRPr lang="ru-RU" noProof="0" dirty="0"/>
        </a:p>
      </dgm:t>
    </dgm:pt>
    <dgm:pt modelId="{E12D126D-5BC4-44FC-877D-0FC48C1B2D85}" type="pres">
      <dgm:prSet presAssocID="{3F442EA2-39BA-4C9A-AD59-755D4917D53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C219FFF-DFA2-46FC-A936-FF262FD56C22}" type="pres">
      <dgm:prSet presAssocID="{3F442EA2-39BA-4C9A-AD59-755D4917D532}" presName="Name1" presStyleCnt="0"/>
      <dgm:spPr/>
    </dgm:pt>
    <dgm:pt modelId="{7D92B159-8F47-403B-8C17-9CEA3E09101B}" type="pres">
      <dgm:prSet presAssocID="{3F442EA2-39BA-4C9A-AD59-755D4917D532}" presName="cycle" presStyleCnt="0"/>
      <dgm:spPr/>
    </dgm:pt>
    <dgm:pt modelId="{994BF1C1-1927-403C-B9A3-39609775EC3D}" type="pres">
      <dgm:prSet presAssocID="{3F442EA2-39BA-4C9A-AD59-755D4917D532}" presName="srcNode" presStyleLbl="node1" presStyleIdx="0" presStyleCnt="3"/>
      <dgm:spPr/>
    </dgm:pt>
    <dgm:pt modelId="{54C353D6-4361-4EC4-AC8B-E57B1905014A}" type="pres">
      <dgm:prSet presAssocID="{3F442EA2-39BA-4C9A-AD59-755D4917D532}" presName="conn" presStyleLbl="parChTrans1D2" presStyleIdx="0" presStyleCnt="1"/>
      <dgm:spPr/>
      <dgm:t>
        <a:bodyPr/>
        <a:lstStyle/>
        <a:p>
          <a:endParaRPr lang="ru-RU"/>
        </a:p>
      </dgm:t>
    </dgm:pt>
    <dgm:pt modelId="{6047EC00-40F5-4FB6-A18A-FFA3750E31E8}" type="pres">
      <dgm:prSet presAssocID="{3F442EA2-39BA-4C9A-AD59-755D4917D532}" presName="extraNode" presStyleLbl="node1" presStyleIdx="0" presStyleCnt="3"/>
      <dgm:spPr/>
    </dgm:pt>
    <dgm:pt modelId="{EF2EA530-249E-4AFC-A161-499C2FC26FE6}" type="pres">
      <dgm:prSet presAssocID="{3F442EA2-39BA-4C9A-AD59-755D4917D532}" presName="dstNode" presStyleLbl="node1" presStyleIdx="0" presStyleCnt="3"/>
      <dgm:spPr/>
    </dgm:pt>
    <dgm:pt modelId="{948352C4-85D2-4D34-B725-6779481395A0}" type="pres">
      <dgm:prSet presAssocID="{4DF9FE7B-F642-4898-A360-D4E3814E1A3D}" presName="text_1" presStyleLbl="node1" presStyleIdx="0" presStyleCnt="3" custLinFactNeighborX="-4337" custLinFactNeighborY="3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212E9F-BE8F-472A-B4B8-410796D8AB91}" type="pres">
      <dgm:prSet presAssocID="{4DF9FE7B-F642-4898-A360-D4E3814E1A3D}" presName="accent_1" presStyleCnt="0"/>
      <dgm:spPr/>
    </dgm:pt>
    <dgm:pt modelId="{E2E0013A-128B-42BA-9880-74402006BA77}" type="pres">
      <dgm:prSet presAssocID="{4DF9FE7B-F642-4898-A360-D4E3814E1A3D}" presName="accentRepeatNode" presStyleLbl="solidFgAcc1" presStyleIdx="0" presStyleCnt="3" custScaleX="55318" custScaleY="54808"/>
      <dgm:spPr/>
      <dgm:extLst>
        <a:ext uri="{E40237B7-FDA0-4F09-8148-C483321AD2D9}">
          <dgm14:cNvPr xmlns:dgm14="http://schemas.microsoft.com/office/drawing/2010/diagram" id="0" name="" title="Circle for Group A"/>
        </a:ext>
      </dgm:extLst>
    </dgm:pt>
    <dgm:pt modelId="{3372709C-A70C-4C01-B2A2-066754B1FEB1}" type="pres">
      <dgm:prSet presAssocID="{3929B1E1-4BC4-4C73-ABE8-27CEF96A3652}" presName="text_2" presStyleLbl="node1" presStyleIdx="1" presStyleCnt="3" custLinFactNeighborX="-11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A9BCF-2F46-47DE-9128-1406A96A6CEE}" type="pres">
      <dgm:prSet presAssocID="{3929B1E1-4BC4-4C73-ABE8-27CEF96A3652}" presName="accent_2" presStyleCnt="0"/>
      <dgm:spPr/>
    </dgm:pt>
    <dgm:pt modelId="{2395B4C0-0968-46BC-9AFC-A3B801E5FB01}" type="pres">
      <dgm:prSet presAssocID="{3929B1E1-4BC4-4C73-ABE8-27CEF96A3652}" presName="accentRepeatNode" presStyleLbl="solidFgAcc1" presStyleIdx="1" presStyleCnt="3" custScaleX="68474" custScaleY="68925" custLinFactNeighborX="-21961"/>
      <dgm:spPr/>
      <dgm:extLst>
        <a:ext uri="{E40237B7-FDA0-4F09-8148-C483321AD2D9}">
          <dgm14:cNvPr xmlns:dgm14="http://schemas.microsoft.com/office/drawing/2010/diagram" id="0" name="" title="Circle for Group B"/>
        </a:ext>
      </dgm:extLst>
    </dgm:pt>
    <dgm:pt modelId="{83D99B1A-3C07-45F4-B738-69303B96AE06}" type="pres">
      <dgm:prSet presAssocID="{60CDF8D0-D4FC-4467-A51E-79C5A58B0B2C}" presName="text_3" presStyleLbl="node1" presStyleIdx="2" presStyleCnt="3" custLinFactNeighborX="-3316" custLinFactNeighborY="1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EF5B7-8459-4C5F-B251-7138F2854BC8}" type="pres">
      <dgm:prSet presAssocID="{60CDF8D0-D4FC-4467-A51E-79C5A58B0B2C}" presName="accent_3" presStyleCnt="0"/>
      <dgm:spPr/>
    </dgm:pt>
    <dgm:pt modelId="{304E63CD-82D9-48BE-AE4B-BA23F0BD1A32}" type="pres">
      <dgm:prSet presAssocID="{60CDF8D0-D4FC-4467-A51E-79C5A58B0B2C}" presName="accentRepeatNode" presStyleLbl="solidFgAcc1" presStyleIdx="2" presStyleCnt="3" custScaleX="65784" custScaleY="69637"/>
      <dgm:spPr/>
      <dgm:extLst>
        <a:ext uri="{E40237B7-FDA0-4F09-8148-C483321AD2D9}">
          <dgm14:cNvPr xmlns:dgm14="http://schemas.microsoft.com/office/drawing/2010/diagram" id="0" name="" title="Circle for Group C"/>
        </a:ext>
      </dgm:extLst>
    </dgm:pt>
  </dgm:ptLst>
  <dgm:cxnLst>
    <dgm:cxn modelId="{71EC6257-9E1F-4851-BA46-E0D4E99F042E}" type="presOf" srcId="{60CDF8D0-D4FC-4467-A51E-79C5A58B0B2C}" destId="{83D99B1A-3C07-45F4-B738-69303B96AE06}" srcOrd="0" destOrd="0" presId="urn:microsoft.com/office/officeart/2008/layout/VerticalCurvedList"/>
    <dgm:cxn modelId="{F1D632D1-CFF5-A84E-B909-71A3133A729A}" type="presOf" srcId="{43C18EFF-81FC-4D70-8C6B-E95FF3730413}" destId="{54C353D6-4361-4EC4-AC8B-E57B1905014A}" srcOrd="0" destOrd="0" presId="urn:microsoft.com/office/officeart/2008/layout/VerticalCurvedList"/>
    <dgm:cxn modelId="{2BA65DEC-E719-4ED3-8135-48349D42DD04}" srcId="{3F442EA2-39BA-4C9A-AD59-755D4917D532}" destId="{60CDF8D0-D4FC-4467-A51E-79C5A58B0B2C}" srcOrd="2" destOrd="0" parTransId="{E12A269F-AB82-486A-9077-80F2BBBE48C2}" sibTransId="{3F7FD59D-A716-4310-A89A-AB6F740D9FFF}"/>
    <dgm:cxn modelId="{1339090C-9A95-4C05-841C-FA3AF987601B}" srcId="{3F442EA2-39BA-4C9A-AD59-755D4917D532}" destId="{3929B1E1-4BC4-4C73-ABE8-27CEF96A3652}" srcOrd="1" destOrd="0" parTransId="{F356CC76-9117-4B79-A270-BBBAFD3E9C79}" sibTransId="{19BA0C22-38BB-4E9F-89D5-0FF5FF9F12CE}"/>
    <dgm:cxn modelId="{533252BA-6CD3-4CE6-8E37-B0DCDDEA2143}" type="presOf" srcId="{3929B1E1-4BC4-4C73-ABE8-27CEF96A3652}" destId="{3372709C-A70C-4C01-B2A2-066754B1FEB1}" srcOrd="0" destOrd="0" presId="urn:microsoft.com/office/officeart/2008/layout/VerticalCurvedList"/>
    <dgm:cxn modelId="{678A5F6B-D072-41A7-97A6-8997DE05811C}" type="presOf" srcId="{3F442EA2-39BA-4C9A-AD59-755D4917D532}" destId="{E12D126D-5BC4-44FC-877D-0FC48C1B2D85}" srcOrd="0" destOrd="0" presId="urn:microsoft.com/office/officeart/2008/layout/VerticalCurvedList"/>
    <dgm:cxn modelId="{EBD8BE8D-6018-43E2-B081-034BB5656EB6}" srcId="{3F442EA2-39BA-4C9A-AD59-755D4917D532}" destId="{4DF9FE7B-F642-4898-A360-D4E3814E1A3D}" srcOrd="0" destOrd="0" parTransId="{1C10F06D-860A-4604-A7AD-02E614FE3976}" sibTransId="{43C18EFF-81FC-4D70-8C6B-E95FF3730413}"/>
    <dgm:cxn modelId="{6DCF31E1-2344-481F-89AF-3DF52964AE72}" type="presOf" srcId="{4DF9FE7B-F642-4898-A360-D4E3814E1A3D}" destId="{948352C4-85D2-4D34-B725-6779481395A0}" srcOrd="0" destOrd="0" presId="urn:microsoft.com/office/officeart/2008/layout/VerticalCurvedList"/>
    <dgm:cxn modelId="{E167B67C-9AF1-4992-8808-0A0526D383DF}" type="presParOf" srcId="{E12D126D-5BC4-44FC-877D-0FC48C1B2D85}" destId="{AC219FFF-DFA2-46FC-A936-FF262FD56C22}" srcOrd="0" destOrd="0" presId="urn:microsoft.com/office/officeart/2008/layout/VerticalCurvedList"/>
    <dgm:cxn modelId="{C97EFAF6-FD5C-40B1-A185-58B5EC97191B}" type="presParOf" srcId="{AC219FFF-DFA2-46FC-A936-FF262FD56C22}" destId="{7D92B159-8F47-403B-8C17-9CEA3E09101B}" srcOrd="0" destOrd="0" presId="urn:microsoft.com/office/officeart/2008/layout/VerticalCurvedList"/>
    <dgm:cxn modelId="{E87E985C-E60A-470B-BEBB-D457465C0913}" type="presParOf" srcId="{7D92B159-8F47-403B-8C17-9CEA3E09101B}" destId="{994BF1C1-1927-403C-B9A3-39609775EC3D}" srcOrd="0" destOrd="0" presId="urn:microsoft.com/office/officeart/2008/layout/VerticalCurvedList"/>
    <dgm:cxn modelId="{C9F0703A-96EE-449D-82AF-090E8AB8092B}" type="presParOf" srcId="{7D92B159-8F47-403B-8C17-9CEA3E09101B}" destId="{54C353D6-4361-4EC4-AC8B-E57B1905014A}" srcOrd="1" destOrd="0" presId="urn:microsoft.com/office/officeart/2008/layout/VerticalCurvedList"/>
    <dgm:cxn modelId="{8BBAA3D7-81A9-4539-A31C-85A76E0BFAB7}" type="presParOf" srcId="{7D92B159-8F47-403B-8C17-9CEA3E09101B}" destId="{6047EC00-40F5-4FB6-A18A-FFA3750E31E8}" srcOrd="2" destOrd="0" presId="urn:microsoft.com/office/officeart/2008/layout/VerticalCurvedList"/>
    <dgm:cxn modelId="{05E3AC0B-5C14-4828-B16A-3ABF66D4CBF0}" type="presParOf" srcId="{7D92B159-8F47-403B-8C17-9CEA3E09101B}" destId="{EF2EA530-249E-4AFC-A161-499C2FC26FE6}" srcOrd="3" destOrd="0" presId="urn:microsoft.com/office/officeart/2008/layout/VerticalCurvedList"/>
    <dgm:cxn modelId="{74DED9B9-534D-4B4D-B322-A0D318BF997B}" type="presParOf" srcId="{AC219FFF-DFA2-46FC-A936-FF262FD56C22}" destId="{948352C4-85D2-4D34-B725-6779481395A0}" srcOrd="1" destOrd="0" presId="urn:microsoft.com/office/officeart/2008/layout/VerticalCurvedList"/>
    <dgm:cxn modelId="{E5862F9E-4B7C-49C3-9E8E-A9264383A0C2}" type="presParOf" srcId="{AC219FFF-DFA2-46FC-A936-FF262FD56C22}" destId="{20212E9F-BE8F-472A-B4B8-410796D8AB91}" srcOrd="2" destOrd="0" presId="urn:microsoft.com/office/officeart/2008/layout/VerticalCurvedList"/>
    <dgm:cxn modelId="{7B832154-FC89-40F5-ADB2-642920C31826}" type="presParOf" srcId="{20212E9F-BE8F-472A-B4B8-410796D8AB91}" destId="{E2E0013A-128B-42BA-9880-74402006BA77}" srcOrd="0" destOrd="0" presId="urn:microsoft.com/office/officeart/2008/layout/VerticalCurvedList"/>
    <dgm:cxn modelId="{E08ED00A-9A62-4276-A6A3-690A900E1620}" type="presParOf" srcId="{AC219FFF-DFA2-46FC-A936-FF262FD56C22}" destId="{3372709C-A70C-4C01-B2A2-066754B1FEB1}" srcOrd="3" destOrd="0" presId="urn:microsoft.com/office/officeart/2008/layout/VerticalCurvedList"/>
    <dgm:cxn modelId="{5E58F0AE-BBA0-4C24-8273-3DC2414B7DF5}" type="presParOf" srcId="{AC219FFF-DFA2-46FC-A936-FF262FD56C22}" destId="{A04A9BCF-2F46-47DE-9128-1406A96A6CEE}" srcOrd="4" destOrd="0" presId="urn:microsoft.com/office/officeart/2008/layout/VerticalCurvedList"/>
    <dgm:cxn modelId="{980D2598-26D4-4239-8F5A-A64C4248EFD3}" type="presParOf" srcId="{A04A9BCF-2F46-47DE-9128-1406A96A6CEE}" destId="{2395B4C0-0968-46BC-9AFC-A3B801E5FB01}" srcOrd="0" destOrd="0" presId="urn:microsoft.com/office/officeart/2008/layout/VerticalCurvedList"/>
    <dgm:cxn modelId="{E447F044-CE50-40A3-870E-B43765FA3F06}" type="presParOf" srcId="{AC219FFF-DFA2-46FC-A936-FF262FD56C22}" destId="{83D99B1A-3C07-45F4-B738-69303B96AE06}" srcOrd="5" destOrd="0" presId="urn:microsoft.com/office/officeart/2008/layout/VerticalCurvedList"/>
    <dgm:cxn modelId="{EBD66316-7072-49E5-B71C-D531A28359D6}" type="presParOf" srcId="{AC219FFF-DFA2-46FC-A936-FF262FD56C22}" destId="{B2FEF5B7-8459-4C5F-B251-7138F2854BC8}" srcOrd="6" destOrd="0" presId="urn:microsoft.com/office/officeart/2008/layout/VerticalCurvedList"/>
    <dgm:cxn modelId="{52F2737C-A2BA-43A2-B859-8D4B735E1BDD}" type="presParOf" srcId="{B2FEF5B7-8459-4C5F-B251-7138F2854BC8}" destId="{304E63CD-82D9-48BE-AE4B-BA23F0BD1A3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353D6-4361-4EC4-AC8B-E57B1905014A}">
      <dsp:nvSpPr>
        <dsp:cNvPr id="0" name=""/>
        <dsp:cNvSpPr/>
      </dsp:nvSpPr>
      <dsp:spPr>
        <a:xfrm>
          <a:off x="-4651809" y="-713145"/>
          <a:ext cx="5541091" cy="5541091"/>
        </a:xfrm>
        <a:prstGeom prst="blockArc">
          <a:avLst>
            <a:gd name="adj1" fmla="val 18900000"/>
            <a:gd name="adj2" fmla="val 2700000"/>
            <a:gd name="adj3" fmla="val 39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8352C4-85D2-4D34-B725-6779481395A0}">
      <dsp:nvSpPr>
        <dsp:cNvPr id="0" name=""/>
        <dsp:cNvSpPr/>
      </dsp:nvSpPr>
      <dsp:spPr>
        <a:xfrm>
          <a:off x="389032" y="443756"/>
          <a:ext cx="4217131" cy="8229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53225" tIns="30480" rIns="30480" bIns="30480" numCol="1" spcCol="1270" rtlCol="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noProof="0" dirty="0" err="1"/>
            <a:t>Відмовляємося</a:t>
          </a:r>
          <a:r>
            <a:rPr lang="ru-RU" sz="1200" kern="1200" noProof="0" dirty="0"/>
            <a:t> </a:t>
          </a:r>
          <a:r>
            <a:rPr lang="ru-RU" sz="1200" kern="1200" noProof="0" dirty="0" err="1"/>
            <a:t>від</a:t>
          </a:r>
          <a:r>
            <a:rPr lang="ru-RU" sz="1200" kern="1200" noProof="0" dirty="0"/>
            <a:t> </a:t>
          </a:r>
          <a:r>
            <a:rPr lang="ru-RU" sz="1200" kern="1200" noProof="0" dirty="0" err="1"/>
            <a:t>цукру</a:t>
          </a:r>
          <a:endParaRPr lang="ru-RU" sz="1200" kern="1200" noProof="0" dirty="0"/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noProof="0" dirty="0" err="1"/>
            <a:t>Соняшникової</a:t>
          </a:r>
          <a:r>
            <a:rPr lang="ru-RU" sz="1200" kern="1200" noProof="0" dirty="0"/>
            <a:t> </a:t>
          </a:r>
          <a:r>
            <a:rPr lang="ru-RU" sz="1200" kern="1200" noProof="0" dirty="0" err="1"/>
            <a:t>олії</a:t>
          </a:r>
          <a:endParaRPr lang="ru-RU" sz="1200" kern="1200" noProof="0" dirty="0"/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noProof="0" dirty="0" err="1"/>
            <a:t>Макаронних</a:t>
          </a:r>
          <a:r>
            <a:rPr lang="ru-RU" sz="1200" kern="1200" noProof="0" dirty="0"/>
            <a:t> </a:t>
          </a:r>
          <a:r>
            <a:rPr lang="ru-RU" sz="1200" kern="1200" noProof="0" dirty="0" err="1"/>
            <a:t>виробів</a:t>
          </a:r>
          <a:r>
            <a:rPr lang="ru-RU" sz="1200" kern="1200" noProof="0" dirty="0"/>
            <a:t> та </a:t>
          </a:r>
          <a:r>
            <a:rPr lang="ru-RU" sz="1200" kern="1200" noProof="0" dirty="0" err="1"/>
            <a:t>різної</a:t>
          </a:r>
          <a:r>
            <a:rPr lang="ru-RU" sz="1200" kern="1200" noProof="0" dirty="0"/>
            <a:t> не </a:t>
          </a:r>
          <a:r>
            <a:rPr lang="ru-RU" sz="1200" kern="1200" noProof="0" dirty="0" err="1"/>
            <a:t>корисної</a:t>
          </a:r>
          <a:r>
            <a:rPr lang="ru-RU" sz="1200" kern="1200" noProof="0" dirty="0"/>
            <a:t>  </a:t>
          </a:r>
          <a:r>
            <a:rPr lang="ru-RU" sz="1200" kern="1200" noProof="0" dirty="0" err="1"/>
            <a:t>продукції</a:t>
          </a:r>
          <a:endParaRPr lang="ru-RU" sz="1200" kern="1200" noProof="0" dirty="0"/>
        </a:p>
      </dsp:txBody>
      <dsp:txXfrm>
        <a:off x="389032" y="443756"/>
        <a:ext cx="4217131" cy="822960"/>
      </dsp:txXfrm>
    </dsp:sp>
    <dsp:sp modelId="{E2E0013A-128B-42BA-9880-74402006BA77}">
      <dsp:nvSpPr>
        <dsp:cNvPr id="0" name=""/>
        <dsp:cNvSpPr/>
      </dsp:nvSpPr>
      <dsp:spPr>
        <a:xfrm>
          <a:off x="287401" y="541055"/>
          <a:ext cx="569056" cy="5638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2709C-A70C-4C01-B2A2-066754B1FEB1}">
      <dsp:nvSpPr>
        <dsp:cNvPr id="0" name=""/>
        <dsp:cNvSpPr/>
      </dsp:nvSpPr>
      <dsp:spPr>
        <a:xfrm>
          <a:off x="404639" y="1645920"/>
          <a:ext cx="3917985" cy="8229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53225" tIns="30480" rIns="30480" bIns="30480" numCol="1" spcCol="1270" rtlCol="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noProof="0" dirty="0" err="1"/>
            <a:t>Насичуємо</a:t>
          </a:r>
          <a:r>
            <a:rPr lang="ru-RU" sz="1200" kern="1200" noProof="0" dirty="0"/>
            <a:t> </a:t>
          </a:r>
          <a:r>
            <a:rPr lang="ru-RU" sz="1200" kern="1200" noProof="0" dirty="0" err="1"/>
            <a:t>організм</a:t>
          </a:r>
          <a:r>
            <a:rPr lang="ru-RU" sz="1200" kern="1200" noProof="0" dirty="0"/>
            <a:t> </a:t>
          </a:r>
          <a:r>
            <a:rPr lang="ru-RU" sz="1200" kern="1200" noProof="0" dirty="0" err="1"/>
            <a:t>корисними</a:t>
          </a:r>
          <a:r>
            <a:rPr lang="ru-RU" sz="1200" kern="1200" noProof="0" dirty="0"/>
            <a:t> продуктами </a:t>
          </a:r>
          <a:r>
            <a:rPr lang="ru-RU" sz="1200" kern="1200" noProof="0" dirty="0" err="1"/>
            <a:t>українського</a:t>
          </a:r>
          <a:r>
            <a:rPr lang="ru-RU" sz="1200" kern="1200" noProof="0" dirty="0"/>
            <a:t> </a:t>
          </a:r>
          <a:r>
            <a:rPr lang="ru-RU" sz="1200" kern="1200" noProof="0" dirty="0" err="1"/>
            <a:t>походження</a:t>
          </a:r>
          <a:endParaRPr lang="ru-RU" sz="1200" kern="1200" noProof="0" dirty="0"/>
        </a:p>
      </dsp:txBody>
      <dsp:txXfrm>
        <a:off x="404639" y="1645920"/>
        <a:ext cx="3917985" cy="822960"/>
      </dsp:txXfrm>
    </dsp:sp>
    <dsp:sp modelId="{2395B4C0-0968-46BC-9AFC-A3B801E5FB01}">
      <dsp:nvSpPr>
        <dsp:cNvPr id="0" name=""/>
        <dsp:cNvSpPr/>
      </dsp:nvSpPr>
      <dsp:spPr>
        <a:xfrm>
          <a:off x="292966" y="1702884"/>
          <a:ext cx="704392" cy="7090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D99B1A-3C07-45F4-B738-69303B96AE06}">
      <dsp:nvSpPr>
        <dsp:cNvPr id="0" name=""/>
        <dsp:cNvSpPr/>
      </dsp:nvSpPr>
      <dsp:spPr>
        <a:xfrm>
          <a:off x="432089" y="2891116"/>
          <a:ext cx="4217131" cy="8229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53225" tIns="30480" rIns="30480" bIns="30480" numCol="1" spcCol="1270" rtlCol="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noProof="0" dirty="0" err="1"/>
            <a:t>Заготовлюємо</a:t>
          </a:r>
          <a:r>
            <a:rPr lang="ru-RU" sz="1200" kern="1200" noProof="0" dirty="0"/>
            <a:t> </a:t>
          </a:r>
          <a:r>
            <a:rPr lang="ru-RU" sz="1200" kern="1200" noProof="0" dirty="0" err="1"/>
            <a:t>власну</a:t>
          </a:r>
          <a:r>
            <a:rPr lang="ru-RU" sz="1200" kern="1200" noProof="0" dirty="0"/>
            <a:t> </a:t>
          </a:r>
          <a:r>
            <a:rPr lang="ru-RU" sz="1200" kern="1200" noProof="0" dirty="0" err="1"/>
            <a:t>продукцію</a:t>
          </a:r>
          <a:r>
            <a:rPr lang="ru-RU" sz="1200" kern="1200" noProof="0" dirty="0"/>
            <a:t> (Джем, </a:t>
          </a:r>
          <a:r>
            <a:rPr lang="ru-RU" sz="1200" kern="1200" noProof="0" dirty="0" err="1"/>
            <a:t>варення</a:t>
          </a:r>
          <a:r>
            <a:rPr lang="ru-RU" sz="1200" kern="1200" noProof="0" dirty="0"/>
            <a:t>, </a:t>
          </a:r>
          <a:r>
            <a:rPr lang="ru-RU" sz="1200" kern="1200" noProof="0" dirty="0" err="1"/>
            <a:t>сік</a:t>
          </a:r>
          <a:r>
            <a:rPr lang="ru-RU" sz="1200" kern="1200" noProof="0" dirty="0"/>
            <a:t>, мед, </a:t>
          </a:r>
          <a:r>
            <a:rPr lang="ru-RU" sz="1200" kern="1200" noProof="0" dirty="0" err="1"/>
            <a:t>концентровані</a:t>
          </a:r>
          <a:r>
            <a:rPr lang="ru-RU" sz="1200" kern="1200" noProof="0" dirty="0"/>
            <a:t> </a:t>
          </a:r>
          <a:r>
            <a:rPr lang="ru-RU" sz="1200" kern="1200" noProof="0" dirty="0" err="1"/>
            <a:t>бульйони</a:t>
          </a:r>
          <a:r>
            <a:rPr lang="ru-RU" sz="1200" kern="1200" noProof="0" dirty="0"/>
            <a:t>, </a:t>
          </a:r>
          <a:r>
            <a:rPr lang="ru-RU" sz="1200" kern="1200" noProof="0" dirty="0" err="1"/>
            <a:t>хліб</a:t>
          </a:r>
          <a:r>
            <a:rPr lang="ru-RU" sz="1200" kern="1200" noProof="0" dirty="0"/>
            <a:t>, </a:t>
          </a:r>
          <a:r>
            <a:rPr lang="ru-RU" sz="1200" kern="1200" noProof="0" dirty="0" err="1"/>
            <a:t>солодощі</a:t>
          </a:r>
          <a:r>
            <a:rPr lang="ru-RU" sz="1200" kern="1200" noProof="0" dirty="0"/>
            <a:t>…)</a:t>
          </a:r>
        </a:p>
      </dsp:txBody>
      <dsp:txXfrm>
        <a:off x="432089" y="2891116"/>
        <a:ext cx="4217131" cy="822960"/>
      </dsp:txXfrm>
    </dsp:sp>
    <dsp:sp modelId="{304E63CD-82D9-48BE-AE4B-BA23F0BD1A32}">
      <dsp:nvSpPr>
        <dsp:cNvPr id="0" name=""/>
        <dsp:cNvSpPr/>
      </dsp:nvSpPr>
      <dsp:spPr>
        <a:xfrm>
          <a:off x="233569" y="2933662"/>
          <a:ext cx="676720" cy="7163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33D9D49-95A5-4C08-B010-A3923A568E83}" type="datetime1">
              <a:rPr lang="ru-RU" smtClean="0"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39DED2-DCCF-4B97-AD20-2724CDB6C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8684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CC861BB-3973-4B02-B9B1-20F9AE671FA1}" type="datetime1">
              <a:rPr lang="ru-RU" noProof="0" smtClean="0"/>
              <a:t>08.12.2021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03E91F2-10CE-41A6-AD49-30D4CB692F4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64197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03E91F2-10CE-41A6-AD49-30D4CB692F4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887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03E91F2-10CE-41A6-AD49-30D4CB692F4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316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03E91F2-10CE-41A6-AD49-30D4CB692F4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191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03E91F2-10CE-41A6-AD49-30D4CB692F4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99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03E91F2-10CE-41A6-AD49-30D4CB692F4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99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03E91F2-10CE-41A6-AD49-30D4CB692F4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369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03E91F2-10CE-41A6-AD49-30D4CB692F4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688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03E91F2-10CE-41A6-AD49-30D4CB692F4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988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03E91F2-10CE-41A6-AD49-30D4CB692F4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894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524000" y="0"/>
            <a:ext cx="9603346" cy="1655762"/>
          </a:xfrm>
        </p:spPr>
        <p:txBody>
          <a:bodyPr rtlCol="0" anchor="b"/>
          <a:lstStyle>
            <a:lvl1pPr algn="r">
              <a:lnSpc>
                <a:spcPct val="100000"/>
              </a:lnSpc>
              <a:defRPr sz="6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6709892" y="1981083"/>
            <a:ext cx="4417453" cy="1655762"/>
          </a:xfrm>
        </p:spPr>
        <p:txBody>
          <a:bodyPr rtlCol="0"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B2C91A-CE25-43A7-97E0-546A77F79A95}" type="datetime1">
              <a:rPr lang="ru-RU" noProof="0" smtClean="0"/>
              <a:t>08.12.2021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B42CFBD-2225-44FB-8E2E-7BC9B9D5CD1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4185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057327" cy="4351338"/>
          </a:xfrm>
        </p:spPr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EF8121-47CD-4850-916E-758624244CD6}" type="datetime1">
              <a:rPr lang="ru-RU" noProof="0" smtClean="0"/>
              <a:t>08.12.2021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B42CFBD-2225-44FB-8E2E-7BC9B9D5CD1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9646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592427"/>
            <a:ext cx="2628900" cy="5584535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592427"/>
            <a:ext cx="7734300" cy="5584535"/>
          </a:xfrm>
        </p:spPr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84E38B-F975-4C41-AC77-5142E1D9DFBE}" type="datetime1">
              <a:rPr lang="ru-RU" noProof="0" smtClean="0"/>
              <a:t>08.12.2021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B42CFBD-2225-44FB-8E2E-7BC9B9D5CD1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6953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6F073F-C568-4F7B-B50D-08E0B8F3E032}" type="datetime1">
              <a:rPr lang="ru-RU" noProof="0" smtClean="0"/>
              <a:t>08.12.2021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B42CFBD-2225-44FB-8E2E-7BC9B9D5CD1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8163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026650" cy="2862262"/>
          </a:xfrm>
        </p:spPr>
        <p:txBody>
          <a:bodyPr rtlCol="0"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026650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2B4D96-CD79-486F-B26A-90FD2C13334B}" type="datetime1">
              <a:rPr lang="ru-RU" noProof="0" smtClean="0"/>
              <a:t>08.12.2021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B42CFBD-2225-44FB-8E2E-7BC9B9D5CD1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7911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84632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016086" y="1825625"/>
            <a:ext cx="484632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0BCB6F-93DA-4A5E-8098-32B068379175}" type="datetime1">
              <a:rPr lang="ru-RU" noProof="0" smtClean="0"/>
              <a:t>08.12.2021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B42CFBD-2225-44FB-8E2E-7BC9B9D5CD1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5246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41248" y="365760"/>
            <a:ext cx="10515600" cy="132588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31850" y="1755057"/>
            <a:ext cx="4846320" cy="596587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831850" y="2418735"/>
            <a:ext cx="4846320" cy="37534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011247" y="1755057"/>
            <a:ext cx="4846320" cy="596587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011247" y="2418735"/>
            <a:ext cx="4846320" cy="37534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077BC3-43DB-41DA-89E7-C237F7AD0486}" type="datetime1">
              <a:rPr lang="ru-RU" noProof="0" smtClean="0"/>
              <a:t>08.12.2021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B42CFBD-2225-44FB-8E2E-7BC9B9D5CD1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2014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932858-1D79-4E82-81AD-95D803A99B26}" type="datetime1">
              <a:rPr lang="ru-RU" noProof="0" smtClean="0"/>
              <a:t>08.12.2021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B42CFBD-2225-44FB-8E2E-7BC9B9D5CD1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1011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27108C-6B15-4B22-8D31-81653BE02E4C}" type="datetime1">
              <a:rPr lang="ru-RU" noProof="0" smtClean="0"/>
              <a:t>08.12.2021</a:t>
            </a:fld>
            <a:endParaRPr lang="ru-RU" noProof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B42CFBD-2225-44FB-8E2E-7BC9B9D5CD1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4861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1621826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3188" y="1683834"/>
            <a:ext cx="5675312" cy="4400236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300761"/>
            <a:ext cx="3932237" cy="2783309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119D72-F98F-4426-B86E-710A51F80BE5}" type="datetime1">
              <a:rPr lang="ru-RU" noProof="0" smtClean="0"/>
              <a:t>08.12.2021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B42CFBD-2225-44FB-8E2E-7BC9B9D5CD1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9385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1594624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>
          <a:xfrm>
            <a:off x="5183188" y="1594624"/>
            <a:ext cx="5675312" cy="4500602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323062"/>
            <a:ext cx="3932237" cy="267629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ABD6D4-E89A-468A-8F54-000C85C23850}" type="datetime1">
              <a:rPr lang="ru-RU" noProof="0" smtClean="0"/>
              <a:t>08.12.2021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B42CFBD-2225-44FB-8E2E-7BC9B9D5CD1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146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23492" y="6498019"/>
            <a:ext cx="2891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F949AA74-20B3-445A-A3DE-AD2B28CE02B9}" type="datetime1">
              <a:rPr lang="ru-RU" noProof="0" smtClean="0"/>
              <a:t>08.12.2021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49801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498019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5B42CFBD-2225-44FB-8E2E-7BC9B9D5CD10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595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/>
              <a:t>БФ «Назарет»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/>
          </a:bodyPr>
          <a:lstStyle/>
          <a:p>
            <a:pPr algn="ctr" rtl="0"/>
            <a:r>
              <a:rPr lang="ru-RU" dirty="0"/>
              <a:t>Фонд </a:t>
            </a:r>
            <a:r>
              <a:rPr lang="ru-RU" dirty="0" err="1"/>
              <a:t>створений</a:t>
            </a:r>
            <a:r>
              <a:rPr lang="ru-RU" dirty="0"/>
              <a:t> в 2006 </a:t>
            </a:r>
            <a:r>
              <a:rPr lang="ru-RU" dirty="0" err="1"/>
              <a:t>році</a:t>
            </a:r>
            <a:r>
              <a:rPr lang="ru-RU" dirty="0"/>
              <a:t> і за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допоміг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5 000 </a:t>
            </a:r>
            <a:r>
              <a:rPr lang="ru-RU" dirty="0" err="1" smtClean="0"/>
              <a:t>осіб</a:t>
            </a:r>
            <a:r>
              <a:rPr lang="ru-RU" dirty="0" smtClean="0"/>
              <a:t>. </a:t>
            </a:r>
            <a:r>
              <a:rPr lang="ru-RU" dirty="0" err="1"/>
              <a:t>Має</a:t>
            </a:r>
            <a:r>
              <a:rPr lang="ru-RU" dirty="0"/>
              <a:t> 6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/>
              <a:t>діяльності</a:t>
            </a:r>
            <a:r>
              <a:rPr lang="ru-RU" dirty="0"/>
              <a:t> та </a:t>
            </a:r>
            <a:r>
              <a:rPr lang="ru-RU" dirty="0" err="1"/>
              <a:t>надає</a:t>
            </a:r>
            <a:r>
              <a:rPr lang="ru-RU" dirty="0"/>
              <a:t> свою </a:t>
            </a:r>
            <a:r>
              <a:rPr lang="ru-RU" dirty="0" err="1"/>
              <a:t>допомогу</a:t>
            </a:r>
            <a:r>
              <a:rPr lang="ru-RU" dirty="0"/>
              <a:t> по </a:t>
            </a:r>
            <a:r>
              <a:rPr lang="ru-RU" dirty="0" err="1"/>
              <a:t>всій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  <a:p>
            <a:pPr algn="ctr" rtl="0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B858C6-055D-3E4A-AC07-80569E6B9A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8" r="2223" b="15342"/>
          <a:stretch/>
        </p:blipFill>
        <p:spPr>
          <a:xfrm>
            <a:off x="1194619" y="1590762"/>
            <a:ext cx="4901381" cy="374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C4483C8-DDB5-A940-B3FE-3D8E96077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897" y="610011"/>
            <a:ext cx="10704755" cy="637876"/>
          </a:xfrm>
        </p:spPr>
        <p:txBody>
          <a:bodyPr>
            <a:normAutofit/>
          </a:bodyPr>
          <a:lstStyle/>
          <a:p>
            <a:r>
              <a:rPr lang="ru-UA" dirty="0"/>
              <a:t>Цього року наші учасники програми дали близько 50 свідчень</a:t>
            </a:r>
          </a:p>
        </p:txBody>
      </p:sp>
      <p:pic>
        <p:nvPicPr>
          <p:cNvPr id="8" name="Рисунок 7" descr="Изображение выглядит как внутренний, алтарь, арка&#10;&#10;Автоматически созданное описание">
            <a:extLst>
              <a:ext uri="{FF2B5EF4-FFF2-40B4-BE49-F238E27FC236}">
                <a16:creationId xmlns:a16="http://schemas.microsoft.com/office/drawing/2014/main" id="{3E7ECCB7-61D3-3541-A77C-75D4C73D0F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11" y="1696065"/>
            <a:ext cx="2809568" cy="374609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внутренний, алтарь, украшен&#10;&#10;Автоматически созданное описание">
            <a:extLst>
              <a:ext uri="{FF2B5EF4-FFF2-40B4-BE49-F238E27FC236}">
                <a16:creationId xmlns:a16="http://schemas.microsoft.com/office/drawing/2014/main" id="{6DC5E16A-3C79-C948-87C2-A1EE203F6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15" y="1696065"/>
            <a:ext cx="2809568" cy="374609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человек, стоит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991A2078-8D0F-1B4A-B75A-9A47DD851F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52" y="1696065"/>
            <a:ext cx="2809569" cy="374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2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Ми почали впроваджувати нову програму здорового харчування</a:t>
            </a:r>
          </a:p>
        </p:txBody>
      </p:sp>
      <p:graphicFrame>
        <p:nvGraphicFramePr>
          <p:cNvPr id="9" name="Объект 8" descr="Схема вертикального изогнутого списка с тремя группами, расположенными друг под другом, и маркированными пунктами под каждой из них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14258692"/>
              </p:ext>
            </p:extLst>
          </p:nvPr>
        </p:nvGraphicFramePr>
        <p:xfrm>
          <a:off x="6016625" y="1825625"/>
          <a:ext cx="484505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Объект 5" descr="Изображение выглядит как стена, внутренний, человек, еда&#10;&#10;Автоматически созданное описание">
            <a:extLst>
              <a:ext uri="{FF2B5EF4-FFF2-40B4-BE49-F238E27FC236}">
                <a16:creationId xmlns:a16="http://schemas.microsoft.com/office/drawing/2014/main" id="{12B28C6F-87C1-1F4C-9E12-3F4E42089E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19" y="1825625"/>
            <a:ext cx="4114800" cy="41148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19" y="1825625"/>
            <a:ext cx="4114800" cy="410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0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Назаретівська</a:t>
            </a:r>
            <a:r>
              <a:rPr lang="uk-UA" dirty="0" smtClean="0"/>
              <a:t> пасіка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3" y="1288868"/>
            <a:ext cx="9953897" cy="476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4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Центр </a:t>
            </a:r>
            <a:r>
              <a:rPr lang="ru-RU" dirty="0" err="1"/>
              <a:t>психологічної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«Назарет»</a:t>
            </a:r>
            <a:endParaRPr lang="ru-RU" sz="2400" i="1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838200" y="1567441"/>
            <a:ext cx="10113085" cy="4351338"/>
          </a:xfrm>
        </p:spPr>
        <p:txBody>
          <a:bodyPr rtlCol="0">
            <a:normAutofit/>
          </a:bodyPr>
          <a:lstStyle/>
          <a:p>
            <a:pPr lvl="0"/>
            <a:r>
              <a:rPr lang="ru-RU" dirty="0"/>
              <a:t>За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надав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для 25 </a:t>
            </a:r>
            <a:r>
              <a:rPr lang="ru-RU" dirty="0" err="1"/>
              <a:t>узалежнених</a:t>
            </a:r>
            <a:r>
              <a:rPr lang="ru-RU" dirty="0"/>
              <a:t> та для 70 </a:t>
            </a:r>
            <a:r>
              <a:rPr lang="ru-RU" dirty="0" err="1"/>
              <a:t>співзалежних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04E304-B616-C144-B6C5-A9FF969EA0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3556" y="2614858"/>
            <a:ext cx="3421625" cy="2277519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внутренний, человек, работает&#10;&#10;Автоматически созданное описание">
            <a:extLst>
              <a:ext uri="{FF2B5EF4-FFF2-40B4-BE49-F238E27FC236}">
                <a16:creationId xmlns:a16="http://schemas.microsoft.com/office/drawing/2014/main" id="{59EC5C2F-9634-CF4E-B3F2-F08BA74EA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885" y="2635874"/>
            <a:ext cx="4011561" cy="225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2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Центр </a:t>
            </a:r>
            <a:r>
              <a:rPr lang="ru-RU" dirty="0" err="1"/>
              <a:t>родини</a:t>
            </a:r>
            <a:r>
              <a:rPr lang="ru-RU" dirty="0"/>
              <a:t> «Назарет»</a:t>
            </a:r>
            <a:endParaRPr lang="ru-RU" sz="2400" i="1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838200" y="1567441"/>
            <a:ext cx="10113085" cy="4351338"/>
          </a:xfrm>
        </p:spPr>
        <p:txBody>
          <a:bodyPr rtlCol="0">
            <a:normAutofit/>
          </a:bodyPr>
          <a:lstStyle/>
          <a:p>
            <a:pPr lvl="0"/>
            <a:r>
              <a:rPr lang="ru-RU" dirty="0"/>
              <a:t>В 2021 </a:t>
            </a:r>
            <a:r>
              <a:rPr lang="ru-RU" dirty="0" err="1"/>
              <a:t>році</a:t>
            </a:r>
            <a:r>
              <a:rPr lang="ru-RU" dirty="0"/>
              <a:t> ми </a:t>
            </a:r>
            <a:r>
              <a:rPr lang="ru-RU" dirty="0" err="1"/>
              <a:t>відкрили</a:t>
            </a:r>
            <a:r>
              <a:rPr lang="ru-RU" dirty="0"/>
              <a:t> у </a:t>
            </a:r>
            <a:r>
              <a:rPr lang="ru-RU" dirty="0" err="1"/>
              <a:t>Львові</a:t>
            </a:r>
            <a:r>
              <a:rPr lang="ru-RU" dirty="0"/>
              <a:t>  центр </a:t>
            </a:r>
            <a:r>
              <a:rPr lang="ru-RU" dirty="0" err="1"/>
              <a:t>родини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покликаний</a:t>
            </a:r>
            <a:r>
              <a:rPr lang="ru-RU" dirty="0"/>
              <a:t> </a:t>
            </a:r>
            <a:r>
              <a:rPr lang="ru-RU" dirty="0" err="1"/>
              <a:t>допомогти</a:t>
            </a:r>
            <a:r>
              <a:rPr lang="ru-RU" dirty="0"/>
              <a:t> </a:t>
            </a:r>
            <a:r>
              <a:rPr lang="ru-RU" dirty="0" err="1"/>
              <a:t>вийти</a:t>
            </a:r>
            <a:r>
              <a:rPr lang="ru-RU" dirty="0"/>
              <a:t> </a:t>
            </a:r>
            <a:r>
              <a:rPr lang="ru-RU" dirty="0" err="1"/>
              <a:t>сім’ї</a:t>
            </a:r>
            <a:r>
              <a:rPr lang="ru-RU" dirty="0"/>
              <a:t> з тенет </a:t>
            </a:r>
            <a:r>
              <a:rPr lang="ru-RU" dirty="0" err="1"/>
              <a:t>залежності</a:t>
            </a:r>
            <a:r>
              <a:rPr lang="ru-RU" dirty="0"/>
              <a:t>. В </a:t>
            </a:r>
            <a:r>
              <a:rPr lang="ru-RU" dirty="0" err="1"/>
              <a:t>ньому</a:t>
            </a:r>
            <a:r>
              <a:rPr lang="ru-RU" dirty="0"/>
              <a:t> ми </a:t>
            </a:r>
            <a:r>
              <a:rPr lang="ru-RU" dirty="0" err="1"/>
              <a:t>надаємо</a:t>
            </a:r>
            <a:r>
              <a:rPr lang="ru-RU" dirty="0"/>
              <a:t> </a:t>
            </a:r>
            <a:r>
              <a:rPr lang="ru-RU" dirty="0" err="1"/>
              <a:t>психологічну</a:t>
            </a:r>
            <a:r>
              <a:rPr lang="ru-RU" dirty="0"/>
              <a:t>, </a:t>
            </a:r>
            <a:r>
              <a:rPr lang="ru-RU" dirty="0" err="1"/>
              <a:t>юридичну</a:t>
            </a:r>
            <a:r>
              <a:rPr lang="ru-RU" dirty="0"/>
              <a:t> та </a:t>
            </a:r>
            <a:r>
              <a:rPr lang="ru-RU" dirty="0" err="1"/>
              <a:t>гуманітарну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.</a:t>
            </a:r>
          </a:p>
          <a:p>
            <a:pPr lvl="3"/>
            <a:r>
              <a:rPr lang="ru-RU" sz="2400" dirty="0"/>
              <a:t>За </a:t>
            </a:r>
            <a:r>
              <a:rPr lang="ru-RU" sz="2400" dirty="0" err="1"/>
              <a:t>цей</a:t>
            </a:r>
            <a:r>
              <a:rPr lang="ru-RU" sz="2400" dirty="0"/>
              <a:t> </a:t>
            </a:r>
            <a:r>
              <a:rPr lang="ru-RU" sz="2400" dirty="0" err="1"/>
              <a:t>рік</a:t>
            </a:r>
            <a:r>
              <a:rPr lang="ru-RU" sz="2400" dirty="0"/>
              <a:t> центр </a:t>
            </a:r>
            <a:r>
              <a:rPr lang="ru-RU" sz="2400" dirty="0" err="1"/>
              <a:t>надав</a:t>
            </a:r>
            <a:r>
              <a:rPr lang="ru-RU" sz="2400" dirty="0"/>
              <a:t> 120 </a:t>
            </a:r>
            <a:r>
              <a:rPr lang="ru-RU" sz="2400" dirty="0" err="1"/>
              <a:t>індивідуальних</a:t>
            </a:r>
            <a:r>
              <a:rPr lang="ru-RU" sz="2400" dirty="0"/>
              <a:t> </a:t>
            </a:r>
            <a:r>
              <a:rPr lang="ru-RU" sz="2400" dirty="0" err="1"/>
              <a:t>консультацій</a:t>
            </a:r>
            <a:r>
              <a:rPr lang="ru-RU" sz="2400" dirty="0"/>
              <a:t> та 30 </a:t>
            </a:r>
            <a:r>
              <a:rPr lang="ru-RU" sz="2400" dirty="0" err="1"/>
              <a:t>сімейних</a:t>
            </a:r>
            <a:r>
              <a:rPr lang="ru-RU" sz="2400" dirty="0"/>
              <a:t> </a:t>
            </a:r>
            <a:r>
              <a:rPr lang="ru-RU" sz="2400" dirty="0" err="1"/>
              <a:t>консультацій</a:t>
            </a:r>
            <a:r>
              <a:rPr lang="ru-RU" sz="2400" dirty="0"/>
              <a:t>. </a:t>
            </a:r>
          </a:p>
          <a:p>
            <a:pPr lvl="3"/>
            <a:r>
              <a:rPr lang="ru-RU" sz="2400" dirty="0"/>
              <a:t>На </a:t>
            </a:r>
            <a:r>
              <a:rPr lang="ru-RU" sz="2400" dirty="0" err="1"/>
              <a:t>протязі</a:t>
            </a:r>
            <a:r>
              <a:rPr lang="ru-RU" sz="2400" dirty="0"/>
              <a:t> </a:t>
            </a:r>
            <a:r>
              <a:rPr lang="ru-RU" sz="2400" dirty="0" err="1"/>
              <a:t>декількох</a:t>
            </a:r>
            <a:r>
              <a:rPr lang="ru-RU" sz="2400" dirty="0"/>
              <a:t> </a:t>
            </a:r>
            <a:r>
              <a:rPr lang="ru-RU" sz="2400" dirty="0" err="1"/>
              <a:t>місяців</a:t>
            </a:r>
            <a:r>
              <a:rPr lang="ru-RU" sz="2400" dirty="0"/>
              <a:t> центр </a:t>
            </a:r>
            <a:r>
              <a:rPr lang="ru-RU" sz="2400" dirty="0" err="1"/>
              <a:t>опікувався</a:t>
            </a:r>
            <a:r>
              <a:rPr lang="ru-RU" sz="2400" dirty="0"/>
              <a:t> </a:t>
            </a:r>
            <a:r>
              <a:rPr lang="ru-RU" sz="2400" dirty="0" err="1"/>
              <a:t>п’ятьма</a:t>
            </a:r>
            <a:r>
              <a:rPr lang="ru-RU" sz="2400" dirty="0"/>
              <a:t> </a:t>
            </a:r>
            <a:r>
              <a:rPr lang="ru-RU" sz="2400" dirty="0" err="1"/>
              <a:t>сім’ями</a:t>
            </a:r>
            <a:r>
              <a:rPr lang="ru-RU" sz="2400" dirty="0"/>
              <a:t>.</a:t>
            </a:r>
          </a:p>
          <a:p>
            <a:pPr lvl="3"/>
            <a:r>
              <a:rPr lang="ru-RU" sz="2400" dirty="0" err="1" smtClean="0"/>
              <a:t>Працівники</a:t>
            </a:r>
            <a:r>
              <a:rPr lang="ru-RU" sz="2400" dirty="0" smtClean="0"/>
              <a:t> </a:t>
            </a:r>
            <a:r>
              <a:rPr lang="ru-RU" sz="2400" dirty="0"/>
              <a:t>та </a:t>
            </a:r>
            <a:r>
              <a:rPr lang="ru-RU" sz="2400" dirty="0" err="1"/>
              <a:t>волонтери</a:t>
            </a:r>
            <a:r>
              <a:rPr lang="ru-RU" sz="2400" dirty="0"/>
              <a:t> центру </a:t>
            </a:r>
            <a:r>
              <a:rPr lang="ru-RU" sz="2400" dirty="0" err="1"/>
              <a:t>долучені</a:t>
            </a:r>
            <a:r>
              <a:rPr lang="ru-RU" sz="2400" dirty="0"/>
              <a:t> до </a:t>
            </a:r>
            <a:r>
              <a:rPr lang="ru-RU" sz="2400" dirty="0" err="1"/>
              <a:t>всіх</a:t>
            </a:r>
            <a:r>
              <a:rPr lang="ru-RU" sz="2400" dirty="0"/>
              <a:t> активностей на </a:t>
            </a:r>
            <a:r>
              <a:rPr lang="ru-RU" sz="2400" dirty="0" err="1"/>
              <a:t>парафії</a:t>
            </a:r>
            <a:endParaRPr lang="ru-RU" sz="2400" dirty="0"/>
          </a:p>
          <a:p>
            <a:pPr lvl="3"/>
            <a:r>
              <a:rPr lang="ru-RU" sz="2400" dirty="0" err="1"/>
              <a:t>Щосереди</a:t>
            </a:r>
            <a:r>
              <a:rPr lang="ru-RU" sz="2400" dirty="0"/>
              <a:t> </a:t>
            </a:r>
            <a:r>
              <a:rPr lang="ru-RU" sz="2400" dirty="0" err="1"/>
              <a:t>ввечері</a:t>
            </a:r>
            <a:r>
              <a:rPr lang="ru-RU" sz="2400" dirty="0"/>
              <a:t> в </a:t>
            </a:r>
            <a:r>
              <a:rPr lang="ru-RU" sz="2400" dirty="0" err="1"/>
              <a:t>центрі</a:t>
            </a:r>
            <a:r>
              <a:rPr lang="ru-RU" sz="2400" dirty="0"/>
              <a:t> </a:t>
            </a:r>
            <a:r>
              <a:rPr lang="ru-RU" sz="2400" dirty="0" err="1"/>
              <a:t>проводяться</a:t>
            </a:r>
            <a:r>
              <a:rPr lang="ru-RU" sz="2400" dirty="0"/>
              <a:t> </a:t>
            </a:r>
            <a:r>
              <a:rPr lang="ru-RU" sz="2400" dirty="0" err="1"/>
              <a:t>духовні</a:t>
            </a:r>
            <a:r>
              <a:rPr lang="ru-RU" sz="2400" dirty="0"/>
              <a:t> </a:t>
            </a:r>
            <a:r>
              <a:rPr lang="ru-RU" sz="2400" dirty="0" err="1"/>
              <a:t>зустрічі</a:t>
            </a:r>
            <a:r>
              <a:rPr lang="ru-RU" sz="2400" dirty="0"/>
              <a:t> </a:t>
            </a:r>
            <a:r>
              <a:rPr lang="ru-RU" sz="2400" dirty="0" err="1"/>
              <a:t>спільноти</a:t>
            </a:r>
            <a:r>
              <a:rPr lang="ru-RU" sz="2400" dirty="0"/>
              <a:t> «Галилея»</a:t>
            </a:r>
          </a:p>
        </p:txBody>
      </p:sp>
    </p:spTree>
    <p:extLst>
      <p:ext uri="{BB962C8B-B14F-4D97-AF65-F5344CB8AC3E}">
        <p14:creationId xmlns:p14="http://schemas.microsoft.com/office/powerpoint/2010/main" val="407804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225981" cy="711507"/>
          </a:xfrm>
        </p:spPr>
        <p:txBody>
          <a:bodyPr rtlCol="0"/>
          <a:lstStyle/>
          <a:p>
            <a:pPr rtl="0"/>
            <a:r>
              <a:rPr lang="ru-RU" dirty="0"/>
              <a:t>Центр </a:t>
            </a:r>
            <a:r>
              <a:rPr lang="ru-RU" dirty="0" err="1"/>
              <a:t>родини</a:t>
            </a:r>
            <a:r>
              <a:rPr lang="ru-RU" dirty="0"/>
              <a:t> «Назарет»</a:t>
            </a:r>
            <a:endParaRPr lang="ru-RU" sz="2400" i="1" dirty="0"/>
          </a:p>
        </p:txBody>
      </p:sp>
      <p:pic>
        <p:nvPicPr>
          <p:cNvPr id="3" name="Объект 2" descr="Изображение выглядит как человек, стена, мужчи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34C55BC5-558C-7345-ACD1-515AB8CAA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19" y="1212645"/>
            <a:ext cx="3709999" cy="2474452"/>
          </a:xfrm>
        </p:spPr>
      </p:pic>
      <p:pic>
        <p:nvPicPr>
          <p:cNvPr id="5" name="Рисунок 4" descr="Изображение выглядит как внутренний, алтарь&#10;&#10;Автоматически созданное описание">
            <a:extLst>
              <a:ext uri="{FF2B5EF4-FFF2-40B4-BE49-F238E27FC236}">
                <a16:creationId xmlns:a16="http://schemas.microsoft.com/office/drawing/2014/main" id="{B6AB105D-5463-974A-A156-924131747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23" y="503648"/>
            <a:ext cx="4188357" cy="5584476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, стена, внутренний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2DAC7E0C-EB35-B744-BBDA-3219AA7CA3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46" y="1212645"/>
            <a:ext cx="3299269" cy="2474452"/>
          </a:xfrm>
          <a:prstGeom prst="rect">
            <a:avLst/>
          </a:prstGeom>
        </p:spPr>
      </p:pic>
      <p:pic>
        <p:nvPicPr>
          <p:cNvPr id="9" name="Рисунок 8" descr="Изображение выглядит как стена, внутренний, стул, стол&#10;&#10;Автоматически созданное описание">
            <a:extLst>
              <a:ext uri="{FF2B5EF4-FFF2-40B4-BE49-F238E27FC236}">
                <a16:creationId xmlns:a16="http://schemas.microsoft.com/office/drawing/2014/main" id="{077A0F27-8616-E346-B5E5-50D61FD20A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81" y="3823109"/>
            <a:ext cx="4002836" cy="266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6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err="1"/>
              <a:t>Профілактика</a:t>
            </a:r>
            <a:r>
              <a:rPr lang="ru-RU" dirty="0"/>
              <a:t> </a:t>
            </a:r>
            <a:r>
              <a:rPr lang="ru-RU" dirty="0" err="1"/>
              <a:t>узалежнення</a:t>
            </a:r>
            <a:endParaRPr lang="ru-RU" sz="2400" i="1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838200" y="1567441"/>
            <a:ext cx="10113085" cy="4351338"/>
          </a:xfrm>
        </p:spPr>
        <p:txBody>
          <a:bodyPr rtlCol="0">
            <a:normAutofit/>
          </a:bodyPr>
          <a:lstStyle/>
          <a:p>
            <a:pPr lvl="0" rtl="0"/>
            <a:r>
              <a:rPr lang="ru-RU" dirty="0"/>
              <a:t>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році</a:t>
            </a:r>
            <a:r>
              <a:rPr lang="ru-RU" dirty="0"/>
              <a:t> в нас </a:t>
            </a:r>
            <a:r>
              <a:rPr lang="ru-RU" dirty="0" err="1"/>
              <a:t>відкрилося</a:t>
            </a:r>
            <a:r>
              <a:rPr lang="ru-RU" dirty="0"/>
              <a:t> два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консультаційних</a:t>
            </a:r>
            <a:r>
              <a:rPr lang="ru-RU" dirty="0"/>
              <a:t> центра у </a:t>
            </a:r>
            <a:r>
              <a:rPr lang="ru-RU" dirty="0" err="1"/>
              <a:t>Кам’янському</a:t>
            </a:r>
            <a:r>
              <a:rPr lang="ru-RU" dirty="0"/>
              <a:t> та </a:t>
            </a:r>
            <a:r>
              <a:rPr lang="ru-RU" dirty="0" err="1"/>
              <a:t>Преображенці</a:t>
            </a:r>
            <a:r>
              <a:rPr lang="ru-RU" dirty="0"/>
              <a:t> (Зараз у нас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 7 по </a:t>
            </a:r>
            <a:r>
              <a:rPr lang="ru-RU" dirty="0" err="1"/>
              <a:t>Україні</a:t>
            </a:r>
            <a:r>
              <a:rPr lang="ru-RU" dirty="0"/>
              <a:t>). </a:t>
            </a:r>
          </a:p>
          <a:p>
            <a:pPr marL="0" lvl="0" indent="0" rtl="0">
              <a:buNone/>
            </a:pPr>
            <a:r>
              <a:rPr lang="ru-RU" sz="2400" i="1" dirty="0"/>
              <a:t>В </a:t>
            </a:r>
            <a:r>
              <a:rPr lang="ru-RU" sz="2400" i="1" dirty="0" err="1"/>
              <a:t>Кам’янському</a:t>
            </a:r>
            <a:r>
              <a:rPr lang="ru-RU" sz="2400" i="1" dirty="0"/>
              <a:t> </a:t>
            </a:r>
            <a:r>
              <a:rPr lang="ru-RU" sz="2400" i="1" dirty="0" err="1"/>
              <a:t>консультаційний</a:t>
            </a:r>
            <a:r>
              <a:rPr lang="ru-RU" sz="2400" i="1" dirty="0"/>
              <a:t> центр </a:t>
            </a:r>
            <a:r>
              <a:rPr lang="ru-RU" sz="2400" i="1" dirty="0" err="1"/>
              <a:t>очолив</a:t>
            </a:r>
            <a:r>
              <a:rPr lang="ru-RU" sz="2400" i="1" dirty="0"/>
              <a:t> ветеран </a:t>
            </a:r>
            <a:r>
              <a:rPr lang="ru-RU" sz="2400" i="1" dirty="0" err="1"/>
              <a:t>російсько</a:t>
            </a:r>
            <a:r>
              <a:rPr lang="ru-RU" sz="2400" i="1" dirty="0"/>
              <a:t> – </a:t>
            </a:r>
            <a:r>
              <a:rPr lang="ru-RU" sz="2400" i="1" dirty="0" err="1"/>
              <a:t>української</a:t>
            </a:r>
            <a:r>
              <a:rPr lang="ru-RU" sz="2400" i="1" dirty="0"/>
              <a:t> </a:t>
            </a:r>
            <a:r>
              <a:rPr lang="ru-RU" sz="2400" i="1" dirty="0" err="1"/>
              <a:t>війни</a:t>
            </a:r>
            <a:endParaRPr lang="ru-RU" sz="2400" i="1" dirty="0"/>
          </a:p>
          <a:p>
            <a:pPr lvl="1" rtl="0"/>
            <a:r>
              <a:rPr lang="ru-RU" dirty="0" err="1"/>
              <a:t>Успішно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Гаряча</a:t>
            </a:r>
            <a:r>
              <a:rPr lang="ru-RU" dirty="0"/>
              <a:t> </a:t>
            </a:r>
            <a:r>
              <a:rPr lang="ru-RU" dirty="0" err="1"/>
              <a:t>лінія</a:t>
            </a:r>
            <a:r>
              <a:rPr lang="ru-RU" dirty="0"/>
              <a:t> з </a:t>
            </a:r>
            <a:r>
              <a:rPr lang="ru-RU" dirty="0" err="1"/>
              <a:t>протидії</a:t>
            </a:r>
            <a:r>
              <a:rPr lang="ru-RU" dirty="0"/>
              <a:t> </a:t>
            </a:r>
            <a:r>
              <a:rPr lang="ru-RU" dirty="0" err="1"/>
              <a:t>узалежнення</a:t>
            </a:r>
            <a:r>
              <a:rPr lang="ru-RU" dirty="0"/>
              <a:t> та </a:t>
            </a:r>
            <a:r>
              <a:rPr lang="ru-RU" dirty="0" err="1"/>
              <a:t>співузалежнення</a:t>
            </a:r>
            <a:r>
              <a:rPr lang="ru-RU" dirty="0"/>
              <a:t>. </a:t>
            </a:r>
            <a:r>
              <a:rPr lang="ru-RU" sz="2000" i="1" dirty="0"/>
              <a:t>В день ми </a:t>
            </a:r>
            <a:r>
              <a:rPr lang="ru-RU" sz="2000" i="1" dirty="0" err="1"/>
              <a:t>отримуємо</a:t>
            </a:r>
            <a:r>
              <a:rPr lang="ru-RU" sz="2000" i="1" dirty="0"/>
              <a:t> до 5 </a:t>
            </a:r>
            <a:r>
              <a:rPr lang="ru-RU" sz="2000" i="1" dirty="0" err="1"/>
              <a:t>дзвінків</a:t>
            </a:r>
            <a:r>
              <a:rPr lang="ru-RU" sz="2000" i="1" dirty="0"/>
              <a:t>.</a:t>
            </a:r>
          </a:p>
          <a:p>
            <a:pPr lvl="2" rtl="0"/>
            <a:r>
              <a:rPr lang="ru-RU" dirty="0"/>
              <a:t>Ми й </a:t>
            </a:r>
            <a:r>
              <a:rPr lang="ru-RU" dirty="0" err="1"/>
              <a:t>надалі</a:t>
            </a:r>
            <a:r>
              <a:rPr lang="ru-RU" dirty="0"/>
              <a:t> проводимо 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семінари</a:t>
            </a:r>
            <a:r>
              <a:rPr lang="ru-RU" dirty="0"/>
              <a:t> та </a:t>
            </a:r>
            <a:r>
              <a:rPr lang="ru-RU" dirty="0" err="1"/>
              <a:t>тренінги</a:t>
            </a:r>
            <a:r>
              <a:rPr lang="ru-RU" dirty="0"/>
              <a:t> для </a:t>
            </a:r>
            <a:r>
              <a:rPr lang="ru-RU" dirty="0" err="1"/>
              <a:t>активних</a:t>
            </a:r>
            <a:r>
              <a:rPr lang="ru-RU" dirty="0"/>
              <a:t> громад, </a:t>
            </a:r>
            <a:r>
              <a:rPr lang="ru-RU" dirty="0" err="1"/>
              <a:t>парафіян</a:t>
            </a:r>
            <a:r>
              <a:rPr lang="ru-RU" dirty="0"/>
              <a:t> та </a:t>
            </a:r>
            <a:r>
              <a:rPr lang="ru-RU" dirty="0" err="1"/>
              <a:t>молоді</a:t>
            </a:r>
            <a:r>
              <a:rPr lang="ru-RU" dirty="0"/>
              <a:t>.</a:t>
            </a:r>
          </a:p>
          <a:p>
            <a:pPr lvl="2" rtl="0"/>
            <a:r>
              <a:rPr lang="ru-RU" b="1" dirty="0"/>
              <a:t>26 </a:t>
            </a:r>
            <a:r>
              <a:rPr lang="ru-RU" b="1" dirty="0" err="1"/>
              <a:t>студентів</a:t>
            </a:r>
            <a:r>
              <a:rPr lang="ru-RU" b="1" dirty="0"/>
              <a:t> УКУ </a:t>
            </a:r>
            <a:r>
              <a:rPr lang="ru-RU" b="1" dirty="0" err="1"/>
              <a:t>вибрали</a:t>
            </a:r>
            <a:r>
              <a:rPr lang="ru-RU" b="1" dirty="0"/>
              <a:t> </a:t>
            </a:r>
            <a:r>
              <a:rPr lang="ru-RU" b="1" dirty="0" err="1"/>
              <a:t>вибіркову</a:t>
            </a:r>
            <a:r>
              <a:rPr lang="ru-RU" b="1" dirty="0"/>
              <a:t> </a:t>
            </a:r>
            <a:r>
              <a:rPr lang="ru-RU" b="1" dirty="0" err="1"/>
              <a:t>дисципліну</a:t>
            </a:r>
            <a:r>
              <a:rPr lang="ru-RU" b="1" dirty="0"/>
              <a:t> </a:t>
            </a:r>
            <a:r>
              <a:rPr lang="ru-RU" b="1" dirty="0" err="1"/>
              <a:t>психотерапія</a:t>
            </a:r>
            <a:r>
              <a:rPr lang="ru-RU" b="1" dirty="0"/>
              <a:t> </a:t>
            </a:r>
            <a:r>
              <a:rPr lang="ru-RU" b="1" dirty="0" err="1"/>
              <a:t>узалежнення</a:t>
            </a:r>
            <a:r>
              <a:rPr lang="ru-RU" b="1" dirty="0"/>
              <a:t>, яку </a:t>
            </a:r>
            <a:r>
              <a:rPr lang="ru-RU" b="1" dirty="0" err="1"/>
              <a:t>викладають</a:t>
            </a:r>
            <a:r>
              <a:rPr lang="ru-RU" b="1" dirty="0"/>
              <a:t> </a:t>
            </a:r>
            <a:r>
              <a:rPr lang="ru-RU" b="1" dirty="0" err="1"/>
              <a:t>наші</a:t>
            </a:r>
            <a:r>
              <a:rPr lang="ru-RU" b="1" dirty="0"/>
              <a:t> </a:t>
            </a:r>
            <a:r>
              <a:rPr lang="ru-RU" b="1" dirty="0" err="1"/>
              <a:t>працівники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1461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 dirty="0" err="1"/>
              <a:t>Реабілітація</a:t>
            </a:r>
            <a:r>
              <a:rPr lang="ru-RU" dirty="0"/>
              <a:t> </a:t>
            </a:r>
            <a:r>
              <a:rPr lang="ru-RU" dirty="0" err="1"/>
              <a:t>узалежнених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sz="2400" i="1" dirty="0"/>
              <a:t>На </a:t>
            </a:r>
            <a:r>
              <a:rPr lang="ru-RU" sz="2400" i="1" dirty="0" err="1"/>
              <a:t>даний</a:t>
            </a:r>
            <a:r>
              <a:rPr lang="ru-RU" sz="2400" i="1" dirty="0"/>
              <a:t> час на </a:t>
            </a:r>
            <a:r>
              <a:rPr lang="ru-RU" sz="2400" i="1" dirty="0" err="1"/>
              <a:t>реабілітації</a:t>
            </a:r>
            <a:r>
              <a:rPr lang="ru-RU" sz="2400" i="1" dirty="0"/>
              <a:t>  у </a:t>
            </a:r>
            <a:r>
              <a:rPr lang="ru-RU" sz="2400" i="1" dirty="0" err="1" smtClean="0"/>
              <a:t>цілодобових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стаціонарах</a:t>
            </a:r>
            <a:r>
              <a:rPr lang="ru-RU" sz="2400" i="1" dirty="0" smtClean="0"/>
              <a:t>  </a:t>
            </a:r>
            <a:r>
              <a:rPr lang="ru-RU" sz="2400" i="1" dirty="0" err="1"/>
              <a:t>перебуває</a:t>
            </a:r>
            <a:r>
              <a:rPr lang="ru-RU" sz="2400" i="1" dirty="0"/>
              <a:t> 93 </a:t>
            </a:r>
            <a:r>
              <a:rPr lang="ru-RU" sz="2400" i="1" dirty="0" err="1"/>
              <a:t>людини</a:t>
            </a:r>
            <a:r>
              <a:rPr lang="ru-RU" sz="2400" i="1" dirty="0"/>
              <a:t>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dirty="0" err="1"/>
              <a:t>Жіноче</a:t>
            </a:r>
            <a:r>
              <a:rPr lang="ru-RU" dirty="0"/>
              <a:t> </a:t>
            </a:r>
            <a:r>
              <a:rPr lang="ru-RU" dirty="0" err="1"/>
              <a:t>відділення</a:t>
            </a:r>
            <a:endParaRPr lang="ru-RU" dirty="0"/>
          </a:p>
          <a:p>
            <a:pPr lvl="1" rtl="0"/>
            <a:r>
              <a:rPr lang="ru-RU" dirty="0" err="1"/>
              <a:t>Впродовж</a:t>
            </a:r>
            <a:r>
              <a:rPr lang="ru-RU" dirty="0"/>
              <a:t> 2021 року </a:t>
            </a:r>
            <a:r>
              <a:rPr lang="ru-RU" dirty="0" err="1"/>
              <a:t>реабілітаційну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</a:t>
            </a:r>
            <a:r>
              <a:rPr lang="ru-RU" dirty="0" err="1"/>
              <a:t>отримали</a:t>
            </a:r>
            <a:r>
              <a:rPr lang="ru-RU" dirty="0"/>
              <a:t> 42 </a:t>
            </a:r>
            <a:r>
              <a:rPr lang="ru-RU" dirty="0" err="1"/>
              <a:t>жінки</a:t>
            </a:r>
            <a:r>
              <a:rPr lang="ru-RU" dirty="0"/>
              <a:t>. </a:t>
            </a:r>
          </a:p>
          <a:p>
            <a:pPr lvl="2" rtl="0"/>
            <a:r>
              <a:rPr lang="ru-RU" dirty="0"/>
              <a:t>За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у нас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випускниці</a:t>
            </a:r>
            <a:r>
              <a:rPr lang="ru-RU" dirty="0"/>
              <a:t> центру.</a:t>
            </a:r>
          </a:p>
          <a:p>
            <a:pPr lvl="3" rtl="0"/>
            <a:r>
              <a:rPr lang="ru-RU" dirty="0"/>
              <a:t>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році</a:t>
            </a:r>
            <a:r>
              <a:rPr lang="ru-RU" dirty="0"/>
              <a:t> ми почали </a:t>
            </a:r>
            <a:r>
              <a:rPr lang="ru-RU" dirty="0" err="1"/>
              <a:t>приймати</a:t>
            </a:r>
            <a:r>
              <a:rPr lang="ru-RU" dirty="0"/>
              <a:t> на </a:t>
            </a:r>
            <a:r>
              <a:rPr lang="ru-RU" dirty="0" err="1"/>
              <a:t>реабілітацію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</a:t>
            </a:r>
            <a:r>
              <a:rPr lang="ru-RU" dirty="0" err="1"/>
              <a:t>сім’ї</a:t>
            </a:r>
            <a:r>
              <a:rPr lang="ru-RU" dirty="0"/>
              <a:t>. Дружина проходить </a:t>
            </a:r>
            <a:r>
              <a:rPr lang="ru-RU" dirty="0" err="1"/>
              <a:t>реабілітацію</a:t>
            </a:r>
            <a:r>
              <a:rPr lang="ru-RU" dirty="0"/>
              <a:t> на </a:t>
            </a:r>
            <a:r>
              <a:rPr lang="ru-RU" dirty="0" err="1"/>
              <a:t>жіночій</a:t>
            </a:r>
            <a:r>
              <a:rPr lang="ru-RU" dirty="0"/>
              <a:t> </a:t>
            </a:r>
            <a:r>
              <a:rPr lang="ru-RU" dirty="0" err="1" smtClean="0"/>
              <a:t>спільноті</a:t>
            </a:r>
            <a:r>
              <a:rPr lang="ru-RU" dirty="0" smtClean="0"/>
              <a:t>, </a:t>
            </a:r>
            <a:r>
              <a:rPr lang="ru-RU" dirty="0" err="1"/>
              <a:t>чоловік</a:t>
            </a:r>
            <a:r>
              <a:rPr lang="ru-RU" dirty="0"/>
              <a:t> на </a:t>
            </a:r>
            <a:r>
              <a:rPr lang="ru-RU" dirty="0" err="1"/>
              <a:t>чоловічій</a:t>
            </a:r>
            <a:r>
              <a:rPr lang="ru-RU" dirty="0"/>
              <a:t> </a:t>
            </a:r>
            <a:r>
              <a:rPr lang="ru-RU" dirty="0" err="1"/>
              <a:t>спільноті</a:t>
            </a:r>
            <a:r>
              <a:rPr lang="ru-RU" dirty="0"/>
              <a:t>.</a:t>
            </a:r>
          </a:p>
          <a:p>
            <a:pPr lvl="3" rtl="0"/>
            <a:r>
              <a:rPr lang="ru-RU" dirty="0"/>
              <a:t>Ми </a:t>
            </a:r>
            <a:r>
              <a:rPr lang="ru-RU" dirty="0" err="1"/>
              <a:t>розпочали</a:t>
            </a:r>
            <a:r>
              <a:rPr lang="ru-RU" dirty="0"/>
              <a:t> </a:t>
            </a:r>
            <a:r>
              <a:rPr lang="ru-RU" dirty="0" err="1"/>
              <a:t>будівництво</a:t>
            </a:r>
            <a:r>
              <a:rPr lang="ru-RU" dirty="0"/>
              <a:t> нового </a:t>
            </a:r>
            <a:r>
              <a:rPr lang="ru-RU" dirty="0" err="1"/>
              <a:t>жіночого</a:t>
            </a:r>
            <a:r>
              <a:rPr lang="ru-RU" dirty="0"/>
              <a:t> корпусу, яке </a:t>
            </a:r>
            <a:r>
              <a:rPr lang="ru-RU" dirty="0" err="1"/>
              <a:t>дасть</a:t>
            </a:r>
            <a:r>
              <a:rPr lang="ru-RU" dirty="0"/>
              <a:t> нам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прийняти</a:t>
            </a:r>
            <a:r>
              <a:rPr lang="ru-RU" dirty="0"/>
              <a:t> на </a:t>
            </a:r>
            <a:r>
              <a:rPr lang="ru-RU" dirty="0" err="1"/>
              <a:t>реабілітацію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 50 </a:t>
            </a:r>
            <a:r>
              <a:rPr lang="ru-RU" dirty="0" err="1"/>
              <a:t>жінок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580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C7C0E-AB76-4848-84DE-246E8D07E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UA" dirty="0"/>
              <a:t>Випускний клієнтки центру</a:t>
            </a:r>
          </a:p>
        </p:txBody>
      </p:sp>
      <p:pic>
        <p:nvPicPr>
          <p:cNvPr id="5" name="Объект 4" descr="Изображение выглядит как человек, стена, внутренний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6E199BFD-E6A7-F545-ACD8-C5A9A9206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97" y="1690688"/>
            <a:ext cx="3704406" cy="3704406"/>
          </a:xfrm>
        </p:spPr>
      </p:pic>
      <p:pic>
        <p:nvPicPr>
          <p:cNvPr id="7" name="Рисунок 6" descr="Изображение выглядит как человек, внутренний, потолок, люди&#10;&#10;Автоматически созданное описание">
            <a:extLst>
              <a:ext uri="{FF2B5EF4-FFF2-40B4-BE49-F238E27FC236}">
                <a16:creationId xmlns:a16="http://schemas.microsoft.com/office/drawing/2014/main" id="{62EF0B29-68CA-5045-BF01-5F5D92C8D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98" y="1690687"/>
            <a:ext cx="5292006" cy="370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4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41237-D1A0-BF4F-A2E0-27CE0CCBE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ru-UA" dirty="0"/>
              <a:t>Тверезий відпочинок жіночої спільноти</a:t>
            </a:r>
            <a:br>
              <a:rPr lang="ru-UA" dirty="0"/>
            </a:br>
            <a:r>
              <a:rPr lang="ru-UA" dirty="0"/>
              <a:t> </a:t>
            </a:r>
            <a:r>
              <a:rPr lang="ru-UA" sz="2000" i="1" dirty="0"/>
              <a:t>(виїзд в театр, кіно, басейн, аквапарк, дельфінарій….)</a:t>
            </a:r>
          </a:p>
        </p:txBody>
      </p:sp>
      <p:pic>
        <p:nvPicPr>
          <p:cNvPr id="5" name="Объект 4" descr="Изображение выглядит как внешний, человек, небо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AA1EF549-6D08-484B-9851-6C634AC73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1" b="31486"/>
          <a:stretch/>
        </p:blipFill>
        <p:spPr>
          <a:xfrm>
            <a:off x="1015180" y="1675119"/>
            <a:ext cx="4448875" cy="1840937"/>
          </a:xfrm>
          <a:noFill/>
        </p:spPr>
      </p:pic>
      <p:pic>
        <p:nvPicPr>
          <p:cNvPr id="7" name="Рисунок 6" descr="Изображение выглядит как текст, человек, внешний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DD26D186-95B5-7B48-8F88-98528AA63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122" y="1675119"/>
            <a:ext cx="5823854" cy="4367890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нутрен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091AF752-9DA2-5645-8070-8304B0054F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36" y="3609091"/>
            <a:ext cx="3245224" cy="243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6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err="1"/>
              <a:t>Реабілітація</a:t>
            </a:r>
            <a:r>
              <a:rPr lang="ru-RU" dirty="0"/>
              <a:t> </a:t>
            </a:r>
            <a:r>
              <a:rPr lang="ru-RU" dirty="0" err="1"/>
              <a:t>узалежнених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838200" y="1825625"/>
            <a:ext cx="10070054" cy="4351338"/>
          </a:xfrm>
        </p:spPr>
        <p:txBody>
          <a:bodyPr rtlCol="0"/>
          <a:lstStyle/>
          <a:p>
            <a:pPr lvl="0" rtl="0"/>
            <a:r>
              <a:rPr lang="ru-RU" dirty="0" err="1"/>
              <a:t>Чоловіче</a:t>
            </a:r>
            <a:r>
              <a:rPr lang="ru-RU" dirty="0"/>
              <a:t> </a:t>
            </a:r>
            <a:r>
              <a:rPr lang="ru-RU" dirty="0" err="1"/>
              <a:t>відділення</a:t>
            </a:r>
            <a:endParaRPr lang="ru-RU" dirty="0"/>
          </a:p>
          <a:p>
            <a:pPr lvl="1" rtl="0"/>
            <a:r>
              <a:rPr lang="ru-RU" dirty="0" err="1"/>
              <a:t>Впродовж</a:t>
            </a:r>
            <a:r>
              <a:rPr lang="ru-RU" dirty="0"/>
              <a:t> 2021 року </a:t>
            </a:r>
            <a:r>
              <a:rPr lang="ru-RU" dirty="0" err="1"/>
              <a:t>реабілітаційну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</a:t>
            </a:r>
            <a:r>
              <a:rPr lang="ru-RU" dirty="0" err="1"/>
              <a:t>отримали</a:t>
            </a:r>
            <a:r>
              <a:rPr lang="ru-RU" dirty="0"/>
              <a:t> 292 </a:t>
            </a:r>
            <a:r>
              <a:rPr lang="ru-RU" dirty="0" err="1"/>
              <a:t>чоловіка</a:t>
            </a:r>
            <a:r>
              <a:rPr lang="ru-RU" dirty="0"/>
              <a:t>. </a:t>
            </a:r>
          </a:p>
          <a:p>
            <a:pPr lvl="2" rtl="0"/>
            <a:r>
              <a:rPr lang="ru-RU" dirty="0"/>
              <a:t>За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ми </a:t>
            </a:r>
            <a:r>
              <a:rPr lang="ru-RU" dirty="0" err="1"/>
              <a:t>надали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34 ветеранам АТО/ООС. 22 ветерана з </a:t>
            </a:r>
            <a:r>
              <a:rPr lang="ru-RU" dirty="0" err="1"/>
              <a:t>Львівської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отримали</a:t>
            </a:r>
            <a:r>
              <a:rPr lang="ru-RU" dirty="0"/>
              <a:t> 3-х </a:t>
            </a:r>
            <a:r>
              <a:rPr lang="ru-RU" dirty="0" err="1"/>
              <a:t>місячну</a:t>
            </a:r>
            <a:r>
              <a:rPr lang="ru-RU" dirty="0"/>
              <a:t> </a:t>
            </a:r>
            <a:r>
              <a:rPr lang="ru-RU" dirty="0" err="1"/>
              <a:t>реабілітацію</a:t>
            </a:r>
            <a:r>
              <a:rPr lang="ru-RU" dirty="0"/>
              <a:t> за </a:t>
            </a:r>
            <a:r>
              <a:rPr lang="ru-RU" dirty="0" err="1"/>
              <a:t>підтримки</a:t>
            </a:r>
            <a:r>
              <a:rPr lang="ru-RU" dirty="0"/>
              <a:t> та </a:t>
            </a:r>
            <a:r>
              <a:rPr lang="ru-RU" dirty="0" err="1"/>
              <a:t>фінансування</a:t>
            </a:r>
            <a:r>
              <a:rPr lang="ru-RU" dirty="0"/>
              <a:t> Департаменту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ЛОДА. 12 </a:t>
            </a:r>
            <a:r>
              <a:rPr lang="ru-RU" dirty="0" err="1"/>
              <a:t>ветеранів</a:t>
            </a:r>
            <a:r>
              <a:rPr lang="ru-RU" dirty="0"/>
              <a:t>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куточків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отримали</a:t>
            </a:r>
            <a:r>
              <a:rPr lang="ru-RU" dirty="0"/>
              <a:t> </a:t>
            </a:r>
            <a:r>
              <a:rPr lang="ru-RU" dirty="0" err="1"/>
              <a:t>піврічну</a:t>
            </a:r>
            <a:r>
              <a:rPr lang="ru-RU" dirty="0"/>
              <a:t> </a:t>
            </a:r>
            <a:r>
              <a:rPr lang="ru-RU" dirty="0" err="1"/>
              <a:t>реабілітацію</a:t>
            </a:r>
            <a:r>
              <a:rPr lang="ru-RU" dirty="0"/>
              <a:t> за </a:t>
            </a:r>
            <a:r>
              <a:rPr lang="ru-RU" dirty="0" err="1"/>
              <a:t>підтримки</a:t>
            </a:r>
            <a:r>
              <a:rPr lang="ru-RU" dirty="0"/>
              <a:t> та </a:t>
            </a:r>
            <a:r>
              <a:rPr lang="ru-RU" dirty="0" err="1"/>
              <a:t>фінансування</a:t>
            </a:r>
            <a:r>
              <a:rPr lang="ru-RU" dirty="0"/>
              <a:t> Союзу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 </a:t>
            </a:r>
            <a:r>
              <a:rPr lang="ru-RU" dirty="0" err="1"/>
              <a:t>Австралії</a:t>
            </a:r>
            <a:r>
              <a:rPr lang="ru-RU" dirty="0"/>
              <a:t>.</a:t>
            </a:r>
          </a:p>
          <a:p>
            <a:pPr lvl="3" rtl="0"/>
            <a:r>
              <a:rPr lang="ru-RU" dirty="0"/>
              <a:t>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році</a:t>
            </a:r>
            <a:r>
              <a:rPr lang="ru-RU" dirty="0"/>
              <a:t> ми </a:t>
            </a:r>
            <a:r>
              <a:rPr lang="ru-RU" dirty="0" err="1"/>
              <a:t>відкрили</a:t>
            </a:r>
            <a:r>
              <a:rPr lang="ru-RU" dirty="0"/>
              <a:t> </a:t>
            </a:r>
            <a:r>
              <a:rPr lang="ru-RU" dirty="0" err="1"/>
              <a:t>нову</a:t>
            </a:r>
            <a:r>
              <a:rPr lang="ru-RU" dirty="0"/>
              <a:t> </a:t>
            </a:r>
            <a:r>
              <a:rPr lang="ru-RU" dirty="0" err="1"/>
              <a:t>п’яту</a:t>
            </a:r>
            <a:r>
              <a:rPr lang="ru-RU" dirty="0"/>
              <a:t> </a:t>
            </a:r>
            <a:r>
              <a:rPr lang="ru-RU" dirty="0" err="1"/>
              <a:t>спільноту</a:t>
            </a:r>
            <a:r>
              <a:rPr lang="ru-RU" dirty="0"/>
              <a:t> в </a:t>
            </a:r>
            <a:r>
              <a:rPr lang="ru-RU" dirty="0" err="1"/>
              <a:t>якій</a:t>
            </a:r>
            <a:r>
              <a:rPr lang="ru-RU" dirty="0"/>
              <a:t> зараз </a:t>
            </a:r>
            <a:r>
              <a:rPr lang="ru-RU" dirty="0" err="1"/>
              <a:t>перебуває</a:t>
            </a:r>
            <a:r>
              <a:rPr lang="ru-RU" dirty="0"/>
              <a:t> 18 </a:t>
            </a:r>
            <a:r>
              <a:rPr lang="ru-RU" dirty="0" err="1"/>
              <a:t>чоловік</a:t>
            </a:r>
            <a:endParaRPr lang="ru-RU" dirty="0"/>
          </a:p>
          <a:p>
            <a:pPr lvl="3" rtl="0"/>
            <a:r>
              <a:rPr lang="ru-RU" dirty="0"/>
              <a:t>За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освітньої</a:t>
            </a:r>
            <a:r>
              <a:rPr lang="ru-RU" dirty="0"/>
              <a:t> </a:t>
            </a:r>
            <a:r>
              <a:rPr lang="ru-RU" dirty="0" err="1"/>
              <a:t>платформи</a:t>
            </a:r>
            <a:r>
              <a:rPr lang="ru-RU" dirty="0"/>
              <a:t> </a:t>
            </a:r>
            <a:r>
              <a:rPr lang="ru-RU" dirty="0" err="1"/>
              <a:t>відремонтували</a:t>
            </a:r>
            <a:r>
              <a:rPr lang="ru-RU" dirty="0"/>
              <a:t> </a:t>
            </a:r>
            <a:r>
              <a:rPr lang="ru-RU" dirty="0" err="1"/>
              <a:t>другий</a:t>
            </a:r>
            <a:r>
              <a:rPr lang="ru-RU" dirty="0"/>
              <a:t> поверх одного з наших </a:t>
            </a:r>
            <a:r>
              <a:rPr lang="ru-RU" dirty="0" err="1"/>
              <a:t>відділень</a:t>
            </a:r>
            <a:r>
              <a:rPr lang="ru-RU" dirty="0"/>
              <a:t> та за </a:t>
            </a:r>
            <a:r>
              <a:rPr lang="ru-RU" dirty="0" err="1"/>
              <a:t>підтримки</a:t>
            </a:r>
            <a:r>
              <a:rPr lang="ru-RU" dirty="0"/>
              <a:t> не </a:t>
            </a:r>
            <a:r>
              <a:rPr lang="ru-RU" dirty="0" err="1"/>
              <a:t>байдужих</a:t>
            </a:r>
            <a:r>
              <a:rPr lang="ru-RU" dirty="0"/>
              <a:t> </a:t>
            </a:r>
            <a:r>
              <a:rPr lang="ru-RU" dirty="0" err="1"/>
              <a:t>українців</a:t>
            </a:r>
            <a:r>
              <a:rPr lang="ru-RU" dirty="0"/>
              <a:t> </a:t>
            </a:r>
            <a:r>
              <a:rPr lang="ru-RU" dirty="0" err="1"/>
              <a:t>добудували</a:t>
            </a:r>
            <a:r>
              <a:rPr lang="ru-RU" dirty="0"/>
              <a:t> кухню та </a:t>
            </a:r>
            <a:r>
              <a:rPr lang="ru-RU" dirty="0" err="1"/>
              <a:t>їдальню</a:t>
            </a:r>
            <a:r>
              <a:rPr lang="ru-RU" dirty="0"/>
              <a:t> в одному з наших </a:t>
            </a:r>
            <a:r>
              <a:rPr lang="ru-RU" dirty="0" err="1"/>
              <a:t>відділень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7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C4483C8-DDB5-A940-B3FE-3D8E96077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897" y="610011"/>
            <a:ext cx="10704755" cy="637876"/>
          </a:xfrm>
        </p:spPr>
        <p:txBody>
          <a:bodyPr>
            <a:normAutofit/>
          </a:bodyPr>
          <a:lstStyle/>
          <a:p>
            <a:r>
              <a:rPr lang="ru-UA" dirty="0"/>
              <a:t>Так виглядає нова спільнота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56DC09-F137-3541-BEBB-314196C144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0791" y="1615261"/>
            <a:ext cx="2529840" cy="18973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E0AB84-4C84-3440-8054-6620719C0D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0791" y="3693644"/>
            <a:ext cx="2529841" cy="18973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51472D-8FD0-EE49-861A-1666C632A1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2001" y="1575189"/>
            <a:ext cx="3042159" cy="4056213"/>
          </a:xfrm>
          <a:prstGeom prst="rect">
            <a:avLst/>
          </a:prstGeom>
        </p:spPr>
      </p:pic>
      <p:pic>
        <p:nvPicPr>
          <p:cNvPr id="4" name="Рисунок 3" descr="Изображение выглядит как пол, внутренний, стен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014AC0B6-BC3E-D841-B900-0F0FD9CC73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9"/>
          <a:stretch/>
        </p:blipFill>
        <p:spPr>
          <a:xfrm>
            <a:off x="4132277" y="1615261"/>
            <a:ext cx="2668745" cy="1818849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ол, внутренний, стен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6FB42FBA-8F13-674E-AE6C-137D82D774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14"/>
          <a:stretch/>
        </p:blipFill>
        <p:spPr>
          <a:xfrm>
            <a:off x="4460370" y="3514569"/>
            <a:ext cx="2012557" cy="211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5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err="1"/>
              <a:t>Тверезий</a:t>
            </a:r>
            <a:r>
              <a:rPr lang="ru-RU" dirty="0"/>
              <a:t> </a:t>
            </a:r>
            <a:r>
              <a:rPr lang="ru-RU" dirty="0" err="1"/>
              <a:t>відпочинок</a:t>
            </a:r>
            <a:endParaRPr lang="ru-RU" dirty="0"/>
          </a:p>
        </p:txBody>
      </p:sp>
      <p:pic>
        <p:nvPicPr>
          <p:cNvPr id="5" name="Объект 4" descr="Изображение выглядит как человек, стена, внутренний, спорт&#10;&#10;Автоматически созданное описание">
            <a:extLst>
              <a:ext uri="{FF2B5EF4-FFF2-40B4-BE49-F238E27FC236}">
                <a16:creationId xmlns:a16="http://schemas.microsoft.com/office/drawing/2014/main" id="{178A25C9-B23D-6A43-B654-EF8868AA6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78" y="1715397"/>
            <a:ext cx="2840151" cy="2133269"/>
          </a:xfrm>
        </p:spPr>
      </p:pic>
      <p:pic>
        <p:nvPicPr>
          <p:cNvPr id="7" name="Рисунок 6" descr="Изображение выглядит как дерево, человек, внешний, люди&#10;&#10;Автоматически созданное описание">
            <a:extLst>
              <a:ext uri="{FF2B5EF4-FFF2-40B4-BE49-F238E27FC236}">
                <a16:creationId xmlns:a16="http://schemas.microsoft.com/office/drawing/2014/main" id="{6B1B4C4A-5FF6-B94D-8DDD-C0A1ECD0B2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78" y="3873375"/>
            <a:ext cx="2840151" cy="2130112"/>
          </a:xfrm>
          <a:prstGeom prst="rect">
            <a:avLst/>
          </a:prstGeom>
        </p:spPr>
      </p:pic>
      <p:pic>
        <p:nvPicPr>
          <p:cNvPr id="9" name="Рисунок 8" descr="Изображение выглядит как дерево, внешний, человек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AA647804-E558-2848-BC3F-4097BB4E54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53" y="1716803"/>
            <a:ext cx="5684968" cy="426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6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C4483C8-DDB5-A940-B3FE-3D8E96077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897" y="610011"/>
            <a:ext cx="8714591" cy="637876"/>
          </a:xfrm>
        </p:spPr>
        <p:txBody>
          <a:bodyPr/>
          <a:lstStyle/>
          <a:p>
            <a:r>
              <a:rPr lang="ru-UA" dirty="0"/>
              <a:t>Поїздка на море, похід в гори, сплав на каяках…..</a:t>
            </a:r>
          </a:p>
        </p:txBody>
      </p:sp>
      <p:pic>
        <p:nvPicPr>
          <p:cNvPr id="5" name="Рисунок 4" descr="Изображение выглядит как человек, плавание, люди, водный вид спорта&#10;&#10;Автоматически созданное описание">
            <a:extLst>
              <a:ext uri="{FF2B5EF4-FFF2-40B4-BE49-F238E27FC236}">
                <a16:creationId xmlns:a16="http://schemas.microsoft.com/office/drawing/2014/main" id="{5356DC09-F137-3541-BEBB-314196C144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07" y="1662881"/>
            <a:ext cx="2867332" cy="2150499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ешний, небо, пляж, вода&#10;&#10;Автоматически созданное описание">
            <a:extLst>
              <a:ext uri="{FF2B5EF4-FFF2-40B4-BE49-F238E27FC236}">
                <a16:creationId xmlns:a16="http://schemas.microsoft.com/office/drawing/2014/main" id="{81E0AB84-4C84-3440-8054-6620719C0D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07" y="3934730"/>
            <a:ext cx="2867332" cy="21473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859759-D90C-7247-B6D5-1AC889097F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9830" y="1740170"/>
            <a:ext cx="2186362" cy="292327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дерево, трава, внешний, небо&#10;&#10;Автоматически созданное описание">
            <a:extLst>
              <a:ext uri="{FF2B5EF4-FFF2-40B4-BE49-F238E27FC236}">
                <a16:creationId xmlns:a16="http://schemas.microsoft.com/office/drawing/2014/main" id="{05A0C207-8F10-E647-A5D3-43DC34F013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47" y="2689412"/>
            <a:ext cx="4523508" cy="339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7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C4483C8-DDB5-A940-B3FE-3D8E96077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897" y="610011"/>
            <a:ext cx="10704755" cy="637876"/>
          </a:xfrm>
        </p:spPr>
        <p:txBody>
          <a:bodyPr>
            <a:normAutofit fontScale="85000" lnSpcReduction="20000"/>
          </a:bodyPr>
          <a:lstStyle/>
          <a:p>
            <a:r>
              <a:rPr lang="ru-UA" dirty="0"/>
              <a:t>Раз в півроку у нас проходить дводенний тренінг «Тверезі забави», які проводять тренири з Польщі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56DC09-F137-3541-BEBB-314196C144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208" y="2372757"/>
            <a:ext cx="4716399" cy="26529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E0AB84-4C84-3440-8054-6620719C0D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4483" y="2372757"/>
            <a:ext cx="4716401" cy="26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5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Шаблон оформления «Времена года (полынь)»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8264890_TF03460573" id="{91198287-CB00-4FF4-BD1E-DA13189AF224}" vid="{11A97B1B-170D-4ABD-A98F-AD147EC64432}"/>
    </a:ext>
  </a:extLst>
</a:theme>
</file>

<file path=ppt/theme/theme2.xml><?xml version="1.0" encoding="utf-8"?>
<a:theme xmlns:a="http://schemas.openxmlformats.org/drawingml/2006/main" name="Тема Offic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«Времена года (полынь)»</Template>
  <TotalTime>157</TotalTime>
  <Words>492</Words>
  <Application>Microsoft Office PowerPoint</Application>
  <PresentationFormat>Широкоэкранный</PresentationFormat>
  <Paragraphs>52</Paragraphs>
  <Slides>16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Шаблон оформления «Времена года (полынь)»</vt:lpstr>
      <vt:lpstr>БФ «Назарет»</vt:lpstr>
      <vt:lpstr>Реабілітація узалежнених  На даний час на реабілітації  у цілодобових стаціонарах  перебуває 93 людини.</vt:lpstr>
      <vt:lpstr>Випускний клієнтки центру</vt:lpstr>
      <vt:lpstr>Тверезий відпочинок жіночої спільноти  (виїзд в театр, кіно, басейн, аквапарк, дельфінарій….)</vt:lpstr>
      <vt:lpstr>Реабілітація узалежнених</vt:lpstr>
      <vt:lpstr>Презентация PowerPoint</vt:lpstr>
      <vt:lpstr>Тверезий відпочинок</vt:lpstr>
      <vt:lpstr>Презентация PowerPoint</vt:lpstr>
      <vt:lpstr>Презентация PowerPoint</vt:lpstr>
      <vt:lpstr>Презентация PowerPoint</vt:lpstr>
      <vt:lpstr>Ми почали впроваджувати нову програму здорового харчування</vt:lpstr>
      <vt:lpstr>Назаретівська пасіка</vt:lpstr>
      <vt:lpstr>Центр психологічної підтримки «Назарет»</vt:lpstr>
      <vt:lpstr>Центр родини «Назарет»</vt:lpstr>
      <vt:lpstr>Центр родини «Назарет»</vt:lpstr>
      <vt:lpstr>Профілактика узалежнення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БФ «Назарет»</dc:title>
  <dc:creator>Microsoft Office User</dc:creator>
  <cp:lastModifiedBy>Dell</cp:lastModifiedBy>
  <cp:revision>4</cp:revision>
  <dcterms:created xsi:type="dcterms:W3CDTF">2021-12-08T14:43:50Z</dcterms:created>
  <dcterms:modified xsi:type="dcterms:W3CDTF">2021-12-08T18:26:09Z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