
<file path=[Content_Types].xml><?xml version="1.0" encoding="utf-8"?>
<Types xmlns="http://schemas.openxmlformats.org/package/2006/content-types">
  <Default Extension="png" ContentType="image/png"/>
  <Default Extension="svg" ContentType="image/svg+xml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48" r:id="rId4"/>
  </p:sldMasterIdLst>
  <p:notesMasterIdLst>
    <p:notesMasterId r:id="rId24"/>
  </p:notesMasterIdLst>
  <p:sldIdLst>
    <p:sldId id="257" r:id="rId5"/>
    <p:sldId id="278" r:id="rId6"/>
    <p:sldId id="285" r:id="rId7"/>
    <p:sldId id="286" r:id="rId8"/>
    <p:sldId id="287" r:id="rId9"/>
    <p:sldId id="288" r:id="rId10"/>
    <p:sldId id="289" r:id="rId11"/>
    <p:sldId id="290" r:id="rId12"/>
    <p:sldId id="291" r:id="rId13"/>
    <p:sldId id="292" r:id="rId14"/>
    <p:sldId id="294" r:id="rId15"/>
    <p:sldId id="295" r:id="rId16"/>
    <p:sldId id="269" r:id="rId17"/>
    <p:sldId id="259" r:id="rId18"/>
    <p:sldId id="293" r:id="rId19"/>
    <p:sldId id="296" r:id="rId20"/>
    <p:sldId id="297" r:id="rId21"/>
    <p:sldId id="298" r:id="rId22"/>
    <p:sldId id="533" r:id="rId23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93D2C369-9471-4F74-B6E7-C1F1C022022A}" v="280" dt="2021-11-29T08:15:58.518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slide" Target="slides/slide14.xml"/><Relationship Id="rId26" Type="http://schemas.openxmlformats.org/officeDocument/2006/relationships/viewProps" Target="viewProps.xml"/><Relationship Id="rId3" Type="http://schemas.openxmlformats.org/officeDocument/2006/relationships/customXml" Target="../customXml/item3.xml"/><Relationship Id="rId21" Type="http://schemas.openxmlformats.org/officeDocument/2006/relationships/slide" Target="slides/slide17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5" Type="http://schemas.openxmlformats.org/officeDocument/2006/relationships/presProps" Target="presProps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slide" Target="slides/slide16.xml"/><Relationship Id="rId29" Type="http://schemas.microsoft.com/office/2015/10/relationships/revisionInfo" Target="revisionInfo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openxmlformats.org/officeDocument/2006/relationships/notesMaster" Target="notesMasters/notesMaster1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slide" Target="slides/slide19.xml"/><Relationship Id="rId28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slide" Target="slides/slide1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slide" Target="slides/slide18.xml"/><Relationship Id="rId27" Type="http://schemas.openxmlformats.org/officeDocument/2006/relationships/theme" Target="theme/theme1.xml"/></Relationships>
</file>

<file path=ppt/diagrams/_rels/data4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7.svg"/><Relationship Id="rId1" Type="http://schemas.openxmlformats.org/officeDocument/2006/relationships/image" Target="../media/image6.png"/><Relationship Id="rId4" Type="http://schemas.openxmlformats.org/officeDocument/2006/relationships/image" Target="../media/image9.svg"/></Relationships>
</file>

<file path=ppt/diagrams/_rels/data5.xml.rels><?xml version="1.0" encoding="UTF-8" standalone="yes"?>
<Relationships xmlns="http://schemas.openxmlformats.org/package/2006/relationships"><Relationship Id="rId8" Type="http://schemas.openxmlformats.org/officeDocument/2006/relationships/image" Target="../media/image17.svg"/><Relationship Id="rId3" Type="http://schemas.openxmlformats.org/officeDocument/2006/relationships/image" Target="../media/image9.png"/><Relationship Id="rId7" Type="http://schemas.openxmlformats.org/officeDocument/2006/relationships/image" Target="../media/image11.png"/><Relationship Id="rId2" Type="http://schemas.openxmlformats.org/officeDocument/2006/relationships/image" Target="../media/image11.svg"/><Relationship Id="rId1" Type="http://schemas.openxmlformats.org/officeDocument/2006/relationships/image" Target="../media/image8.png"/><Relationship Id="rId6" Type="http://schemas.openxmlformats.org/officeDocument/2006/relationships/image" Target="../media/image15.svg"/><Relationship Id="rId5" Type="http://schemas.openxmlformats.org/officeDocument/2006/relationships/image" Target="../media/image10.png"/><Relationship Id="rId10" Type="http://schemas.openxmlformats.org/officeDocument/2006/relationships/image" Target="../media/image19.svg"/><Relationship Id="rId4" Type="http://schemas.openxmlformats.org/officeDocument/2006/relationships/image" Target="../media/image13.svg"/><Relationship Id="rId9" Type="http://schemas.openxmlformats.org/officeDocument/2006/relationships/image" Target="../media/image12.png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18/5/colors/Iconchunking_neutralbg_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bg1">
        <a:lumMod val="95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18/5/colors/Iconchunking_neutralicon_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bg1"/>
    </dgm:fillClrLst>
    <dgm:linClrLst meth="repeat">
      <a:schemeClr val="lt1">
        <a:alpha val="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>
        <a:alpha val="0"/>
      </a:schemeClr>
    </dgm:linClrLst>
    <dgm:effectClrLst/>
    <dgm:txLinClrLst/>
    <dgm:txFillClrLst/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778D029-33D0-406D-BC81-466E7BC9843B}" type="doc">
      <dgm:prSet loTypeId="urn:microsoft.com/office/officeart/2005/8/layout/gear1" loCatId="cycle" qsTypeId="urn:microsoft.com/office/officeart/2005/8/quickstyle/3d1" qsCatId="3D" csTypeId="urn:microsoft.com/office/officeart/2005/8/colors/accent1_2" csCatId="accent1" phldr="1"/>
      <dgm:spPr/>
    </dgm:pt>
    <dgm:pt modelId="{0034CD01-BF63-40AE-B97D-C66E690F3420}">
      <dgm:prSet phldrT="[Tekst]"/>
      <dgm:spPr/>
      <dgm:t>
        <a:bodyPr/>
        <a:lstStyle/>
        <a:p>
          <a:r>
            <a:rPr lang="uk-UA" dirty="0" smtClean="0"/>
            <a:t> Органи місцевого самоврядування </a:t>
          </a:r>
          <a:endParaRPr lang="pl-PL" dirty="0"/>
        </a:p>
      </dgm:t>
    </dgm:pt>
    <dgm:pt modelId="{F1BDC34A-96E6-4315-B642-E53D24ABE49F}" type="parTrans" cxnId="{BC111AA0-5C8A-4BDF-A01F-1EAE4EEB631A}">
      <dgm:prSet/>
      <dgm:spPr/>
      <dgm:t>
        <a:bodyPr/>
        <a:lstStyle/>
        <a:p>
          <a:endParaRPr lang="pl-PL"/>
        </a:p>
      </dgm:t>
    </dgm:pt>
    <dgm:pt modelId="{677F6869-7189-4183-977F-AE897DC259D6}" type="sibTrans" cxnId="{BC111AA0-5C8A-4BDF-A01F-1EAE4EEB631A}">
      <dgm:prSet/>
      <dgm:spPr/>
      <dgm:t>
        <a:bodyPr/>
        <a:lstStyle/>
        <a:p>
          <a:endParaRPr lang="pl-PL"/>
        </a:p>
      </dgm:t>
    </dgm:pt>
    <dgm:pt modelId="{CEB0F9C1-B70B-4A7F-871A-13186B333EA2}">
      <dgm:prSet phldrT="[Tekst]"/>
      <dgm:spPr/>
      <dgm:t>
        <a:bodyPr/>
        <a:lstStyle/>
        <a:p>
          <a:r>
            <a:rPr lang="uk-UA" dirty="0" smtClean="0"/>
            <a:t>НДО </a:t>
          </a:r>
          <a:endParaRPr lang="pl-PL" dirty="0"/>
        </a:p>
      </dgm:t>
    </dgm:pt>
    <dgm:pt modelId="{D3E5D539-16C5-450B-B018-B1FF33890A37}" type="parTrans" cxnId="{3B3ECBBB-5B03-4DAE-A204-3E18E16EC4A1}">
      <dgm:prSet/>
      <dgm:spPr/>
      <dgm:t>
        <a:bodyPr/>
        <a:lstStyle/>
        <a:p>
          <a:endParaRPr lang="pl-PL"/>
        </a:p>
      </dgm:t>
    </dgm:pt>
    <dgm:pt modelId="{33E489E0-CB07-46DF-9889-806E92849B8D}" type="sibTrans" cxnId="{3B3ECBBB-5B03-4DAE-A204-3E18E16EC4A1}">
      <dgm:prSet/>
      <dgm:spPr/>
      <dgm:t>
        <a:bodyPr/>
        <a:lstStyle/>
        <a:p>
          <a:endParaRPr lang="pl-PL"/>
        </a:p>
      </dgm:t>
    </dgm:pt>
    <dgm:pt modelId="{B7E1A14F-E77D-4BAA-80DB-7425310DC981}" type="pres">
      <dgm:prSet presAssocID="{A778D029-33D0-406D-BC81-466E7BC9843B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889BC3CD-F5EB-4763-AF30-82CA4D6F179D}" type="pres">
      <dgm:prSet presAssocID="{0034CD01-BF63-40AE-B97D-C66E690F3420}" presName="gear1" presStyleLbl="node1" presStyleIdx="0" presStyleCnt="2" custLinFactNeighborX="11383" custLinFactNeighborY="10478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8623AE79-EEB0-42A9-B392-8224DCC035C5}" type="pres">
      <dgm:prSet presAssocID="{0034CD01-BF63-40AE-B97D-C66E690F3420}" presName="gear1srcNode" presStyleLbl="node1" presStyleIdx="0" presStyleCnt="2"/>
      <dgm:spPr/>
      <dgm:t>
        <a:bodyPr/>
        <a:lstStyle/>
        <a:p>
          <a:endParaRPr lang="uk-UA"/>
        </a:p>
      </dgm:t>
    </dgm:pt>
    <dgm:pt modelId="{CDDC234A-9512-4976-98F3-C4FDAF16DD27}" type="pres">
      <dgm:prSet presAssocID="{0034CD01-BF63-40AE-B97D-C66E690F3420}" presName="gear1dstNode" presStyleLbl="node1" presStyleIdx="0" presStyleCnt="2"/>
      <dgm:spPr/>
      <dgm:t>
        <a:bodyPr/>
        <a:lstStyle/>
        <a:p>
          <a:endParaRPr lang="uk-UA"/>
        </a:p>
      </dgm:t>
    </dgm:pt>
    <dgm:pt modelId="{6FE88502-C039-429D-8359-9575A6DF3EF9}" type="pres">
      <dgm:prSet presAssocID="{CEB0F9C1-B70B-4A7F-871A-13186B333EA2}" presName="gear2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D426044F-BA92-4091-A13E-32358DF795C2}" type="pres">
      <dgm:prSet presAssocID="{CEB0F9C1-B70B-4A7F-871A-13186B333EA2}" presName="gear2srcNode" presStyleLbl="node1" presStyleIdx="1" presStyleCnt="2"/>
      <dgm:spPr/>
      <dgm:t>
        <a:bodyPr/>
        <a:lstStyle/>
        <a:p>
          <a:endParaRPr lang="uk-UA"/>
        </a:p>
      </dgm:t>
    </dgm:pt>
    <dgm:pt modelId="{BCDF8C9B-5FD5-484E-AA89-CD8E6DE68763}" type="pres">
      <dgm:prSet presAssocID="{CEB0F9C1-B70B-4A7F-871A-13186B333EA2}" presName="gear2dstNode" presStyleLbl="node1" presStyleIdx="1" presStyleCnt="2"/>
      <dgm:spPr/>
      <dgm:t>
        <a:bodyPr/>
        <a:lstStyle/>
        <a:p>
          <a:endParaRPr lang="uk-UA"/>
        </a:p>
      </dgm:t>
    </dgm:pt>
    <dgm:pt modelId="{4D5C59ED-512D-4086-AF10-80ABDB5A68EB}" type="pres">
      <dgm:prSet presAssocID="{677F6869-7189-4183-977F-AE897DC259D6}" presName="connector1" presStyleLbl="sibTrans2D1" presStyleIdx="0" presStyleCnt="2"/>
      <dgm:spPr/>
      <dgm:t>
        <a:bodyPr/>
        <a:lstStyle/>
        <a:p>
          <a:endParaRPr lang="uk-UA"/>
        </a:p>
      </dgm:t>
    </dgm:pt>
    <dgm:pt modelId="{67343ECA-CF20-4B9E-855C-ADF3B15CA0BB}" type="pres">
      <dgm:prSet presAssocID="{33E489E0-CB07-46DF-9889-806E92849B8D}" presName="connector2" presStyleLbl="sibTrans2D1" presStyleIdx="1" presStyleCnt="2"/>
      <dgm:spPr/>
      <dgm:t>
        <a:bodyPr/>
        <a:lstStyle/>
        <a:p>
          <a:endParaRPr lang="uk-UA"/>
        </a:p>
      </dgm:t>
    </dgm:pt>
  </dgm:ptLst>
  <dgm:cxnLst>
    <dgm:cxn modelId="{BC111AA0-5C8A-4BDF-A01F-1EAE4EEB631A}" srcId="{A778D029-33D0-406D-BC81-466E7BC9843B}" destId="{0034CD01-BF63-40AE-B97D-C66E690F3420}" srcOrd="0" destOrd="0" parTransId="{F1BDC34A-96E6-4315-B642-E53D24ABE49F}" sibTransId="{677F6869-7189-4183-977F-AE897DC259D6}"/>
    <dgm:cxn modelId="{CF6A539D-AF15-4FA7-B5DA-310E77AB5411}" type="presOf" srcId="{A778D029-33D0-406D-BC81-466E7BC9843B}" destId="{B7E1A14F-E77D-4BAA-80DB-7425310DC981}" srcOrd="0" destOrd="0" presId="urn:microsoft.com/office/officeart/2005/8/layout/gear1"/>
    <dgm:cxn modelId="{DD00583B-9C59-4586-9360-AEF54DAA3745}" type="presOf" srcId="{0034CD01-BF63-40AE-B97D-C66E690F3420}" destId="{889BC3CD-F5EB-4763-AF30-82CA4D6F179D}" srcOrd="0" destOrd="0" presId="urn:microsoft.com/office/officeart/2005/8/layout/gear1"/>
    <dgm:cxn modelId="{BC66D773-A8B8-4E14-BDC0-17DBF18EA52B}" type="presOf" srcId="{0034CD01-BF63-40AE-B97D-C66E690F3420}" destId="{CDDC234A-9512-4976-98F3-C4FDAF16DD27}" srcOrd="2" destOrd="0" presId="urn:microsoft.com/office/officeart/2005/8/layout/gear1"/>
    <dgm:cxn modelId="{A53F1481-914D-4412-8F9B-449282F0638B}" type="presOf" srcId="{CEB0F9C1-B70B-4A7F-871A-13186B333EA2}" destId="{D426044F-BA92-4091-A13E-32358DF795C2}" srcOrd="1" destOrd="0" presId="urn:microsoft.com/office/officeart/2005/8/layout/gear1"/>
    <dgm:cxn modelId="{BFC95259-5C52-4C28-9FB5-696E442AFECE}" type="presOf" srcId="{0034CD01-BF63-40AE-B97D-C66E690F3420}" destId="{8623AE79-EEB0-42A9-B392-8224DCC035C5}" srcOrd="1" destOrd="0" presId="urn:microsoft.com/office/officeart/2005/8/layout/gear1"/>
    <dgm:cxn modelId="{50D2BE4B-D48F-4099-88FC-13EA96717BE8}" type="presOf" srcId="{33E489E0-CB07-46DF-9889-806E92849B8D}" destId="{67343ECA-CF20-4B9E-855C-ADF3B15CA0BB}" srcOrd="0" destOrd="0" presId="urn:microsoft.com/office/officeart/2005/8/layout/gear1"/>
    <dgm:cxn modelId="{3B3ECBBB-5B03-4DAE-A204-3E18E16EC4A1}" srcId="{A778D029-33D0-406D-BC81-466E7BC9843B}" destId="{CEB0F9C1-B70B-4A7F-871A-13186B333EA2}" srcOrd="1" destOrd="0" parTransId="{D3E5D539-16C5-450B-B018-B1FF33890A37}" sibTransId="{33E489E0-CB07-46DF-9889-806E92849B8D}"/>
    <dgm:cxn modelId="{67D1CD83-1AB6-48D3-80EF-9D3707AD6B26}" type="presOf" srcId="{CEB0F9C1-B70B-4A7F-871A-13186B333EA2}" destId="{BCDF8C9B-5FD5-484E-AA89-CD8E6DE68763}" srcOrd="2" destOrd="0" presId="urn:microsoft.com/office/officeart/2005/8/layout/gear1"/>
    <dgm:cxn modelId="{09152D45-C2F0-4A60-9E00-44C9AF334A0D}" type="presOf" srcId="{677F6869-7189-4183-977F-AE897DC259D6}" destId="{4D5C59ED-512D-4086-AF10-80ABDB5A68EB}" srcOrd="0" destOrd="0" presId="urn:microsoft.com/office/officeart/2005/8/layout/gear1"/>
    <dgm:cxn modelId="{E73B948B-39ED-41F8-B5FC-FC90D4F16A8D}" type="presOf" srcId="{CEB0F9C1-B70B-4A7F-871A-13186B333EA2}" destId="{6FE88502-C039-429D-8359-9575A6DF3EF9}" srcOrd="0" destOrd="0" presId="urn:microsoft.com/office/officeart/2005/8/layout/gear1"/>
    <dgm:cxn modelId="{B07CD3E3-6085-42BE-8B51-EEDA04C8AF16}" type="presParOf" srcId="{B7E1A14F-E77D-4BAA-80DB-7425310DC981}" destId="{889BC3CD-F5EB-4763-AF30-82CA4D6F179D}" srcOrd="0" destOrd="0" presId="urn:microsoft.com/office/officeart/2005/8/layout/gear1"/>
    <dgm:cxn modelId="{0DC3C5B0-1D6D-4CD3-9D77-5274671A88EB}" type="presParOf" srcId="{B7E1A14F-E77D-4BAA-80DB-7425310DC981}" destId="{8623AE79-EEB0-42A9-B392-8224DCC035C5}" srcOrd="1" destOrd="0" presId="urn:microsoft.com/office/officeart/2005/8/layout/gear1"/>
    <dgm:cxn modelId="{ADB0F100-5881-4B04-B377-B3726FE00BB4}" type="presParOf" srcId="{B7E1A14F-E77D-4BAA-80DB-7425310DC981}" destId="{CDDC234A-9512-4976-98F3-C4FDAF16DD27}" srcOrd="2" destOrd="0" presId="urn:microsoft.com/office/officeart/2005/8/layout/gear1"/>
    <dgm:cxn modelId="{00A2708C-F16E-4134-A2EA-6C559E5BA5A2}" type="presParOf" srcId="{B7E1A14F-E77D-4BAA-80DB-7425310DC981}" destId="{6FE88502-C039-429D-8359-9575A6DF3EF9}" srcOrd="3" destOrd="0" presId="urn:microsoft.com/office/officeart/2005/8/layout/gear1"/>
    <dgm:cxn modelId="{47A15AC7-41E1-4AF6-BEC9-66E26473C0A8}" type="presParOf" srcId="{B7E1A14F-E77D-4BAA-80DB-7425310DC981}" destId="{D426044F-BA92-4091-A13E-32358DF795C2}" srcOrd="4" destOrd="0" presId="urn:microsoft.com/office/officeart/2005/8/layout/gear1"/>
    <dgm:cxn modelId="{E72D19CE-E2E0-4089-B691-BDFCE0FC2BC3}" type="presParOf" srcId="{B7E1A14F-E77D-4BAA-80DB-7425310DC981}" destId="{BCDF8C9B-5FD5-484E-AA89-CD8E6DE68763}" srcOrd="5" destOrd="0" presId="urn:microsoft.com/office/officeart/2005/8/layout/gear1"/>
    <dgm:cxn modelId="{946FFCD0-9BD8-41B2-86C5-7D942CC7CAD1}" type="presParOf" srcId="{B7E1A14F-E77D-4BAA-80DB-7425310DC981}" destId="{4D5C59ED-512D-4086-AF10-80ABDB5A68EB}" srcOrd="6" destOrd="0" presId="urn:microsoft.com/office/officeart/2005/8/layout/gear1"/>
    <dgm:cxn modelId="{D0FE2ED8-3A9D-4E76-988F-37C39CF0BB70}" type="presParOf" srcId="{B7E1A14F-E77D-4BAA-80DB-7425310DC981}" destId="{67343ECA-CF20-4B9E-855C-ADF3B15CA0BB}" srcOrd="7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0A704070-115F-45D9-862F-93A7DAD0D1D5}" type="doc">
      <dgm:prSet loTypeId="urn:microsoft.com/office/officeart/2005/8/layout/gear1" loCatId="cycle" qsTypeId="urn:microsoft.com/office/officeart/2005/8/quickstyle/3d1" qsCatId="3D" csTypeId="urn:microsoft.com/office/officeart/2005/8/colors/accent1_2" csCatId="accent1" phldr="1"/>
      <dgm:spPr/>
    </dgm:pt>
    <dgm:pt modelId="{B19F93DB-5EF0-4B54-8952-05FBF410250E}">
      <dgm:prSet phldrT="[Tekst]"/>
      <dgm:spPr/>
      <dgm:t>
        <a:bodyPr/>
        <a:lstStyle/>
        <a:p>
          <a:r>
            <a:rPr lang="uk-UA" dirty="0" smtClean="0"/>
            <a:t> Центральна  адміністрація </a:t>
          </a:r>
          <a:endParaRPr lang="pl-PL" dirty="0"/>
        </a:p>
      </dgm:t>
    </dgm:pt>
    <dgm:pt modelId="{9885E852-8254-46D3-A100-743E37F114E1}" type="parTrans" cxnId="{EC063B1E-9744-4AF7-B9B3-307F9D8C7A47}">
      <dgm:prSet/>
      <dgm:spPr/>
      <dgm:t>
        <a:bodyPr/>
        <a:lstStyle/>
        <a:p>
          <a:endParaRPr lang="pl-PL"/>
        </a:p>
      </dgm:t>
    </dgm:pt>
    <dgm:pt modelId="{AEFA117A-2403-4A8E-9E4A-08FA01BD560E}" type="sibTrans" cxnId="{EC063B1E-9744-4AF7-B9B3-307F9D8C7A47}">
      <dgm:prSet/>
      <dgm:spPr/>
      <dgm:t>
        <a:bodyPr/>
        <a:lstStyle/>
        <a:p>
          <a:endParaRPr lang="pl-PL"/>
        </a:p>
      </dgm:t>
    </dgm:pt>
    <dgm:pt modelId="{F86CB74B-64D1-4C9C-AAFB-BC83CC4EFAD5}" type="pres">
      <dgm:prSet presAssocID="{0A704070-115F-45D9-862F-93A7DAD0D1D5}" presName="composite" presStyleCnt="0">
        <dgm:presLayoutVars>
          <dgm:chMax val="3"/>
          <dgm:animLvl val="lvl"/>
          <dgm:resizeHandles val="exact"/>
        </dgm:presLayoutVars>
      </dgm:prSet>
      <dgm:spPr/>
    </dgm:pt>
    <dgm:pt modelId="{2AD7D6EC-5B71-400B-93B6-6F0E28E00E9D}" type="pres">
      <dgm:prSet presAssocID="{B19F93DB-5EF0-4B54-8952-05FBF410250E}" presName="gear1" presStyleLbl="node1" presStyleIdx="0" presStyleCnt="1" custLinFactNeighborX="582">
        <dgm:presLayoutVars>
          <dgm:chMax val="1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8B10143-C435-44AF-A8C2-DFC6145C5BC5}" type="pres">
      <dgm:prSet presAssocID="{B19F93DB-5EF0-4B54-8952-05FBF410250E}" presName="gear1srcNode" presStyleLbl="node1" presStyleIdx="0" presStyleCnt="1"/>
      <dgm:spPr/>
      <dgm:t>
        <a:bodyPr/>
        <a:lstStyle/>
        <a:p>
          <a:endParaRPr lang="uk-UA"/>
        </a:p>
      </dgm:t>
    </dgm:pt>
    <dgm:pt modelId="{3FB60B3E-E85B-4B56-95B9-D62B8EB807E1}" type="pres">
      <dgm:prSet presAssocID="{B19F93DB-5EF0-4B54-8952-05FBF410250E}" presName="gear1dstNode" presStyleLbl="node1" presStyleIdx="0" presStyleCnt="1"/>
      <dgm:spPr/>
      <dgm:t>
        <a:bodyPr/>
        <a:lstStyle/>
        <a:p>
          <a:endParaRPr lang="uk-UA"/>
        </a:p>
      </dgm:t>
    </dgm:pt>
    <dgm:pt modelId="{60437B87-3C41-44E0-BFC9-C813063608AF}" type="pres">
      <dgm:prSet presAssocID="{AEFA117A-2403-4A8E-9E4A-08FA01BD560E}" presName="connector1" presStyleLbl="sibTrans2D1" presStyleIdx="0" presStyleCnt="1" custLinFactNeighborX="-323"/>
      <dgm:spPr/>
      <dgm:t>
        <a:bodyPr/>
        <a:lstStyle/>
        <a:p>
          <a:endParaRPr lang="uk-UA"/>
        </a:p>
      </dgm:t>
    </dgm:pt>
  </dgm:ptLst>
  <dgm:cxnLst>
    <dgm:cxn modelId="{67416FA3-9F10-4A38-BA5A-D93F68EC8568}" type="presOf" srcId="{B19F93DB-5EF0-4B54-8952-05FBF410250E}" destId="{58B10143-C435-44AF-A8C2-DFC6145C5BC5}" srcOrd="1" destOrd="0" presId="urn:microsoft.com/office/officeart/2005/8/layout/gear1"/>
    <dgm:cxn modelId="{95BE16FB-223B-47A0-9613-B8894BC5AC31}" type="presOf" srcId="{0A704070-115F-45D9-862F-93A7DAD0D1D5}" destId="{F86CB74B-64D1-4C9C-AAFB-BC83CC4EFAD5}" srcOrd="0" destOrd="0" presId="urn:microsoft.com/office/officeart/2005/8/layout/gear1"/>
    <dgm:cxn modelId="{35AF53E8-8768-4734-872C-95A6C082F9F2}" type="presOf" srcId="{AEFA117A-2403-4A8E-9E4A-08FA01BD560E}" destId="{60437B87-3C41-44E0-BFC9-C813063608AF}" srcOrd="0" destOrd="0" presId="urn:microsoft.com/office/officeart/2005/8/layout/gear1"/>
    <dgm:cxn modelId="{1E69020C-D4D5-4390-B348-B959A7B91EB0}" type="presOf" srcId="{B19F93DB-5EF0-4B54-8952-05FBF410250E}" destId="{2AD7D6EC-5B71-400B-93B6-6F0E28E00E9D}" srcOrd="0" destOrd="0" presId="urn:microsoft.com/office/officeart/2005/8/layout/gear1"/>
    <dgm:cxn modelId="{EC063B1E-9744-4AF7-B9B3-307F9D8C7A47}" srcId="{0A704070-115F-45D9-862F-93A7DAD0D1D5}" destId="{B19F93DB-5EF0-4B54-8952-05FBF410250E}" srcOrd="0" destOrd="0" parTransId="{9885E852-8254-46D3-A100-743E37F114E1}" sibTransId="{AEFA117A-2403-4A8E-9E4A-08FA01BD560E}"/>
    <dgm:cxn modelId="{0E806AB3-D33C-48C7-878B-18A701660334}" type="presOf" srcId="{B19F93DB-5EF0-4B54-8952-05FBF410250E}" destId="{3FB60B3E-E85B-4B56-95B9-D62B8EB807E1}" srcOrd="2" destOrd="0" presId="urn:microsoft.com/office/officeart/2005/8/layout/gear1"/>
    <dgm:cxn modelId="{05438DD9-FF19-4E7F-9608-E077A777D7B7}" type="presParOf" srcId="{F86CB74B-64D1-4C9C-AAFB-BC83CC4EFAD5}" destId="{2AD7D6EC-5B71-400B-93B6-6F0E28E00E9D}" srcOrd="0" destOrd="0" presId="urn:microsoft.com/office/officeart/2005/8/layout/gear1"/>
    <dgm:cxn modelId="{2873B8DC-1217-48A2-B71E-DED9FE328CAC}" type="presParOf" srcId="{F86CB74B-64D1-4C9C-AAFB-BC83CC4EFAD5}" destId="{58B10143-C435-44AF-A8C2-DFC6145C5BC5}" srcOrd="1" destOrd="0" presId="urn:microsoft.com/office/officeart/2005/8/layout/gear1"/>
    <dgm:cxn modelId="{E2F73FBB-2C50-432F-AB69-1F92A544A9B5}" type="presParOf" srcId="{F86CB74B-64D1-4C9C-AAFB-BC83CC4EFAD5}" destId="{3FB60B3E-E85B-4B56-95B9-D62B8EB807E1}" srcOrd="2" destOrd="0" presId="urn:microsoft.com/office/officeart/2005/8/layout/gear1"/>
    <dgm:cxn modelId="{B55F6FCA-F3BF-47C2-B78F-FFE43CF4FEB4}" type="presParOf" srcId="{F86CB74B-64D1-4C9C-AAFB-BC83CC4EFAD5}" destId="{60437B87-3C41-44E0-BFC9-C813063608AF}" srcOrd="3" destOrd="0" presId="urn:microsoft.com/office/officeart/2005/8/layout/gear1"/>
  </dgm:cxnLst>
  <dgm:bg/>
  <dgm:whole/>
  <dgm:extLst>
    <a:ext uri="http://schemas.microsoft.com/office/drawing/2008/diagram">
      <dsp:dataModelExt xmlns:dsp="http://schemas.microsoft.com/office/drawing/2008/diagram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48DB2FE-CA04-401C-AE08-E5A5B01E6F15}" type="doc">
      <dgm:prSet loTypeId="urn:microsoft.com/office/officeart/2005/8/layout/vList2" loCatId="list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CCE9CC6A-2AF4-4FB8-B2BD-D7BA63C9B00E}">
      <dgm:prSet/>
      <dgm:spPr/>
      <dgm:t>
        <a:bodyPr/>
        <a:lstStyle/>
        <a:p>
          <a:r>
            <a:rPr lang="ru-RU" dirty="0" smtClean="0"/>
            <a:t>83% </a:t>
          </a:r>
          <a:r>
            <a:rPr lang="ru-RU" dirty="0" err="1" smtClean="0"/>
            <a:t>організацій</a:t>
          </a:r>
          <a:r>
            <a:rPr lang="ru-RU" dirty="0" smtClean="0"/>
            <a:t> </a:t>
          </a:r>
          <a:r>
            <a:rPr lang="ru-RU" dirty="0" err="1" smtClean="0"/>
            <a:t>підтримують</a:t>
          </a:r>
          <a:r>
            <a:rPr lang="ru-RU" dirty="0" smtClean="0"/>
            <a:t> </a:t>
          </a:r>
          <a:r>
            <a:rPr lang="ru-RU" dirty="0" err="1" smtClean="0"/>
            <a:t>контакти</a:t>
          </a:r>
          <a:r>
            <a:rPr lang="ru-RU" dirty="0" smtClean="0"/>
            <a:t> з </a:t>
          </a:r>
          <a:r>
            <a:rPr lang="ru-RU" dirty="0" err="1" smtClean="0"/>
            <a:t>місцевим</a:t>
          </a:r>
          <a:r>
            <a:rPr lang="ru-RU" dirty="0" smtClean="0"/>
            <a:t> </a:t>
          </a:r>
          <a:r>
            <a:rPr lang="ru-RU" dirty="0" err="1" smtClean="0"/>
            <a:t>самоврядуванням</a:t>
          </a:r>
          <a:r>
            <a:rPr lang="ru-RU" dirty="0" smtClean="0"/>
            <a:t>  </a:t>
          </a:r>
          <a:r>
            <a:rPr lang="ru-RU" dirty="0" err="1" smtClean="0"/>
            <a:t>міста</a:t>
          </a:r>
          <a:r>
            <a:rPr lang="ru-RU" dirty="0" smtClean="0"/>
            <a:t>/</a:t>
          </a:r>
          <a:r>
            <a:rPr lang="ru-RU" dirty="0" err="1" smtClean="0"/>
            <a:t>територіальної</a:t>
          </a:r>
          <a:r>
            <a:rPr lang="ru-RU" dirty="0" smtClean="0"/>
            <a:t> </a:t>
          </a:r>
          <a:r>
            <a:rPr lang="ru-RU" dirty="0" err="1" smtClean="0"/>
            <a:t>громади</a:t>
          </a:r>
          <a:r>
            <a:rPr lang="ru-RU" dirty="0" smtClean="0"/>
            <a:t>. Для 32% </a:t>
          </a:r>
          <a:r>
            <a:rPr lang="ru-RU" dirty="0" err="1" smtClean="0"/>
            <a:t>ці</a:t>
          </a:r>
          <a:r>
            <a:rPr lang="ru-RU" dirty="0" smtClean="0"/>
            <a:t> </a:t>
          </a:r>
          <a:r>
            <a:rPr lang="ru-RU" dirty="0" err="1" smtClean="0"/>
            <a:t>контакти</a:t>
          </a:r>
          <a:r>
            <a:rPr lang="ru-RU" dirty="0" smtClean="0"/>
            <a:t> </a:t>
          </a:r>
          <a:r>
            <a:rPr lang="ru-RU" dirty="0" err="1" smtClean="0"/>
            <a:t>часті</a:t>
          </a:r>
          <a:r>
            <a:rPr lang="ru-RU" dirty="0" smtClean="0"/>
            <a:t> та </a:t>
          </a:r>
          <a:r>
            <a:rPr lang="ru-RU" dirty="0" err="1" smtClean="0"/>
            <a:t>регулярні</a:t>
          </a:r>
          <a:r>
            <a:rPr lang="ru-RU" dirty="0" smtClean="0"/>
            <a:t>.</a:t>
          </a:r>
          <a:endParaRPr lang="en-US" dirty="0"/>
        </a:p>
      </dgm:t>
    </dgm:pt>
    <dgm:pt modelId="{854BF725-CA2A-4B91-A42D-64FAC2BC607D}" type="parTrans" cxnId="{29DDE1F3-8D31-430D-A277-0B1296D63172}">
      <dgm:prSet/>
      <dgm:spPr/>
      <dgm:t>
        <a:bodyPr/>
        <a:lstStyle/>
        <a:p>
          <a:endParaRPr lang="en-US"/>
        </a:p>
      </dgm:t>
    </dgm:pt>
    <dgm:pt modelId="{3E17FE8E-79E3-42E3-BBE6-CEE6C6A0D463}" type="sibTrans" cxnId="{29DDE1F3-8D31-430D-A277-0B1296D63172}">
      <dgm:prSet/>
      <dgm:spPr/>
      <dgm:t>
        <a:bodyPr/>
        <a:lstStyle/>
        <a:p>
          <a:endParaRPr lang="en-US"/>
        </a:p>
      </dgm:t>
    </dgm:pt>
    <dgm:pt modelId="{867BB105-627D-4D2C-8D83-8E87E384C43A}">
      <dgm:prSet/>
      <dgm:spPr/>
      <dgm:t>
        <a:bodyPr/>
        <a:lstStyle/>
        <a:p>
          <a:r>
            <a:rPr lang="uk-UA" dirty="0" smtClean="0"/>
            <a:t>Тісні відносини з місцевим самоврядуванням частіше підтримують такі організації:</a:t>
          </a:r>
          <a:r>
            <a:rPr lang="pl-PL" dirty="0" smtClean="0"/>
            <a:t>: </a:t>
          </a:r>
          <a:endParaRPr lang="en-US" dirty="0"/>
        </a:p>
      </dgm:t>
    </dgm:pt>
    <dgm:pt modelId="{4EB3D4DE-4680-42C0-AABA-5714515E8EBE}" type="parTrans" cxnId="{4CCF5757-837E-4DB9-93FA-7161BE746EC0}">
      <dgm:prSet/>
      <dgm:spPr/>
      <dgm:t>
        <a:bodyPr/>
        <a:lstStyle/>
        <a:p>
          <a:endParaRPr lang="en-US"/>
        </a:p>
      </dgm:t>
    </dgm:pt>
    <dgm:pt modelId="{D815F39A-4A5F-4FFD-8A61-1D202C42E447}" type="sibTrans" cxnId="{4CCF5757-837E-4DB9-93FA-7161BE746EC0}">
      <dgm:prSet/>
      <dgm:spPr/>
      <dgm:t>
        <a:bodyPr/>
        <a:lstStyle/>
        <a:p>
          <a:endParaRPr lang="en-US"/>
        </a:p>
      </dgm:t>
    </dgm:pt>
    <dgm:pt modelId="{68D75D53-370D-4B30-9E82-BBA97D3B545F}">
      <dgm:prSet/>
      <dgm:spPr/>
      <dgm:t>
        <a:bodyPr/>
        <a:lstStyle/>
        <a:p>
          <a:r>
            <a:rPr lang="uk-UA" dirty="0" smtClean="0"/>
            <a:t>із сіл і містечок до 50 тис мешканців,
 з напрямків  місцевого розвитку та спорту,
з досвідом роботи понад 15 років.  </a:t>
          </a:r>
          <a:endParaRPr lang="en-US" dirty="0"/>
        </a:p>
      </dgm:t>
    </dgm:pt>
    <dgm:pt modelId="{0FCC1CC7-751E-4430-9392-894F350DFC02}" type="parTrans" cxnId="{443B7ABD-C8E5-4DB6-B334-DAD69C3620FC}">
      <dgm:prSet/>
      <dgm:spPr/>
      <dgm:t>
        <a:bodyPr/>
        <a:lstStyle/>
        <a:p>
          <a:endParaRPr lang="en-US"/>
        </a:p>
      </dgm:t>
    </dgm:pt>
    <dgm:pt modelId="{6C0E80E2-C71B-4DAC-9BB4-29FF4969CB60}" type="sibTrans" cxnId="{443B7ABD-C8E5-4DB6-B334-DAD69C3620FC}">
      <dgm:prSet/>
      <dgm:spPr/>
      <dgm:t>
        <a:bodyPr/>
        <a:lstStyle/>
        <a:p>
          <a:endParaRPr lang="en-US"/>
        </a:p>
      </dgm:t>
    </dgm:pt>
    <dgm:pt modelId="{9A7D244B-4BC1-4E0E-A9A3-035161929B34}" type="pres">
      <dgm:prSet presAssocID="{A48DB2FE-CA04-401C-AE08-E5A5B01E6F15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B7AF709A-DC86-4B95-9E02-13CEBF742F3C}" type="pres">
      <dgm:prSet presAssocID="{CCE9CC6A-2AF4-4FB8-B2BD-D7BA63C9B00E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5D979B0A-454D-428D-9E2B-390F326FED3C}" type="pres">
      <dgm:prSet presAssocID="{3E17FE8E-79E3-42E3-BBE6-CEE6C6A0D463}" presName="spacer" presStyleCnt="0"/>
      <dgm:spPr/>
    </dgm:pt>
    <dgm:pt modelId="{FD9C2368-4EA5-4999-BF62-6EC852D11CEF}" type="pres">
      <dgm:prSet presAssocID="{867BB105-627D-4D2C-8D83-8E87E384C43A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CB40452-EFB5-4AB3-9812-7327CC95B64E}" type="pres">
      <dgm:prSet presAssocID="{867BB105-627D-4D2C-8D83-8E87E384C43A}" presName="childText" presStyleLbl="revTx" presStyleIdx="0" presStyleCnt="1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643B0606-2A30-442C-A861-C18F75FF8692}" type="presOf" srcId="{CCE9CC6A-2AF4-4FB8-B2BD-D7BA63C9B00E}" destId="{B7AF709A-DC86-4B95-9E02-13CEBF742F3C}" srcOrd="0" destOrd="0" presId="urn:microsoft.com/office/officeart/2005/8/layout/vList2"/>
    <dgm:cxn modelId="{443B7ABD-C8E5-4DB6-B334-DAD69C3620FC}" srcId="{867BB105-627D-4D2C-8D83-8E87E384C43A}" destId="{68D75D53-370D-4B30-9E82-BBA97D3B545F}" srcOrd="0" destOrd="0" parTransId="{0FCC1CC7-751E-4430-9392-894F350DFC02}" sibTransId="{6C0E80E2-C71B-4DAC-9BB4-29FF4969CB60}"/>
    <dgm:cxn modelId="{2B21A633-D1E5-416C-BB78-E715A2555698}" type="presOf" srcId="{867BB105-627D-4D2C-8D83-8E87E384C43A}" destId="{FD9C2368-4EA5-4999-BF62-6EC852D11CEF}" srcOrd="0" destOrd="0" presId="urn:microsoft.com/office/officeart/2005/8/layout/vList2"/>
    <dgm:cxn modelId="{29DDE1F3-8D31-430D-A277-0B1296D63172}" srcId="{A48DB2FE-CA04-401C-AE08-E5A5B01E6F15}" destId="{CCE9CC6A-2AF4-4FB8-B2BD-D7BA63C9B00E}" srcOrd="0" destOrd="0" parTransId="{854BF725-CA2A-4B91-A42D-64FAC2BC607D}" sibTransId="{3E17FE8E-79E3-42E3-BBE6-CEE6C6A0D463}"/>
    <dgm:cxn modelId="{4CCF5757-837E-4DB9-93FA-7161BE746EC0}" srcId="{A48DB2FE-CA04-401C-AE08-E5A5B01E6F15}" destId="{867BB105-627D-4D2C-8D83-8E87E384C43A}" srcOrd="1" destOrd="0" parTransId="{4EB3D4DE-4680-42C0-AABA-5714515E8EBE}" sibTransId="{D815F39A-4A5F-4FFD-8A61-1D202C42E447}"/>
    <dgm:cxn modelId="{5FE21492-4D13-4D0A-B2CA-FF022451C6CA}" type="presOf" srcId="{A48DB2FE-CA04-401C-AE08-E5A5B01E6F15}" destId="{9A7D244B-4BC1-4E0E-A9A3-035161929B34}" srcOrd="0" destOrd="0" presId="urn:microsoft.com/office/officeart/2005/8/layout/vList2"/>
    <dgm:cxn modelId="{8AF13C45-603F-4FE7-8887-97BF46EE3D8A}" type="presOf" srcId="{68D75D53-370D-4B30-9E82-BBA97D3B545F}" destId="{1CB40452-EFB5-4AB3-9812-7327CC95B64E}" srcOrd="0" destOrd="0" presId="urn:microsoft.com/office/officeart/2005/8/layout/vList2"/>
    <dgm:cxn modelId="{07AF8A12-CF50-4AAC-8889-D834C6611D9B}" type="presParOf" srcId="{9A7D244B-4BC1-4E0E-A9A3-035161929B34}" destId="{B7AF709A-DC86-4B95-9E02-13CEBF742F3C}" srcOrd="0" destOrd="0" presId="urn:microsoft.com/office/officeart/2005/8/layout/vList2"/>
    <dgm:cxn modelId="{73245540-6021-4B59-9F13-5F24846D98DA}" type="presParOf" srcId="{9A7D244B-4BC1-4E0E-A9A3-035161929B34}" destId="{5D979B0A-454D-428D-9E2B-390F326FED3C}" srcOrd="1" destOrd="0" presId="urn:microsoft.com/office/officeart/2005/8/layout/vList2"/>
    <dgm:cxn modelId="{446CDF0E-95B7-4267-830E-552322F7FA87}" type="presParOf" srcId="{9A7D244B-4BC1-4E0E-A9A3-035161929B34}" destId="{FD9C2368-4EA5-4999-BF62-6EC852D11CEF}" srcOrd="2" destOrd="0" presId="urn:microsoft.com/office/officeart/2005/8/layout/vList2"/>
    <dgm:cxn modelId="{D955531C-7A8A-4259-A8D0-0AC827B63D0D}" type="presParOf" srcId="{9A7D244B-4BC1-4E0E-A9A3-035161929B34}" destId="{1CB40452-EFB5-4AB3-9812-7327CC95B64E}" srcOrd="3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DD27AC0-B71D-45EE-9956-7A753CC39083}" type="doc">
      <dgm:prSet loTypeId="urn:microsoft.com/office/officeart/2018/2/layout/IconLabelDescriptionList" loCatId="icon" qsTypeId="urn:microsoft.com/office/officeart/2005/8/quickstyle/simple1" qsCatId="simple" csTypeId="urn:microsoft.com/office/officeart/2018/5/colors/Iconchunking_neutralbg_accent1_2" csCatId="accent1" phldr="1"/>
      <dgm:spPr/>
      <dgm:t>
        <a:bodyPr/>
        <a:lstStyle/>
        <a:p>
          <a:endParaRPr lang="en-US"/>
        </a:p>
      </dgm:t>
    </dgm:pt>
    <dgm:pt modelId="{ACDA8513-0BB9-4213-9D3B-FE4232DCA2EB}">
      <dgm:prSet/>
      <dgm:spPr/>
      <dgm:t>
        <a:bodyPr/>
        <a:lstStyle/>
        <a:p>
          <a:pPr>
            <a:defRPr b="1"/>
          </a:pPr>
          <a:r>
            <a:rPr lang="uk-UA" dirty="0" smtClean="0"/>
            <a:t> Команда фахівців :</a:t>
          </a:r>
          <a:endParaRPr lang="en-US" dirty="0"/>
        </a:p>
      </dgm:t>
    </dgm:pt>
    <dgm:pt modelId="{B5772C86-33B4-40D3-9050-9A9378E79766}" type="parTrans" cxnId="{C67FB788-1348-4965-8D3E-763DA9579104}">
      <dgm:prSet/>
      <dgm:spPr/>
      <dgm:t>
        <a:bodyPr/>
        <a:lstStyle/>
        <a:p>
          <a:endParaRPr lang="en-US"/>
        </a:p>
      </dgm:t>
    </dgm:pt>
    <dgm:pt modelId="{20029319-1666-4079-9039-2FFF6C1077AD}" type="sibTrans" cxnId="{C67FB788-1348-4965-8D3E-763DA9579104}">
      <dgm:prSet/>
      <dgm:spPr/>
      <dgm:t>
        <a:bodyPr/>
        <a:lstStyle/>
        <a:p>
          <a:endParaRPr lang="en-US"/>
        </a:p>
      </dgm:t>
    </dgm:pt>
    <dgm:pt modelId="{023214FA-838A-4A4D-BB0D-E575EBB4A809}">
      <dgm:prSet/>
      <dgm:spPr/>
      <dgm:t>
        <a:bodyPr/>
        <a:lstStyle/>
        <a:p>
          <a:endParaRPr lang="en-US" sz="1700" dirty="0"/>
        </a:p>
      </dgm:t>
    </dgm:pt>
    <dgm:pt modelId="{6916E171-A392-438B-BDE1-A12C7DA77766}" type="parTrans" cxnId="{8F21B24C-C051-4078-A5B8-F7DBF86B65BC}">
      <dgm:prSet/>
      <dgm:spPr/>
      <dgm:t>
        <a:bodyPr/>
        <a:lstStyle/>
        <a:p>
          <a:endParaRPr lang="en-US"/>
        </a:p>
      </dgm:t>
    </dgm:pt>
    <dgm:pt modelId="{04C4E383-0B15-4053-AC66-A3B1A0ACBA97}" type="sibTrans" cxnId="{8F21B24C-C051-4078-A5B8-F7DBF86B65BC}">
      <dgm:prSet/>
      <dgm:spPr/>
      <dgm:t>
        <a:bodyPr/>
        <a:lstStyle/>
        <a:p>
          <a:endParaRPr lang="en-US"/>
        </a:p>
      </dgm:t>
    </dgm:pt>
    <dgm:pt modelId="{5A863125-63C7-4A59-A9D5-347D6A3A088F}">
      <dgm:prSet custT="1"/>
      <dgm:spPr/>
      <dgm:t>
        <a:bodyPr/>
        <a:lstStyle/>
        <a:p>
          <a:r>
            <a:rPr lang="ru-RU" sz="2400" dirty="0" err="1" smtClean="0"/>
            <a:t>Співробітники</a:t>
          </a:r>
          <a:r>
            <a:rPr lang="ru-RU" sz="2400" dirty="0" smtClean="0"/>
            <a:t> </a:t>
          </a:r>
          <a:r>
            <a:rPr lang="ru-RU" sz="2400" dirty="0" err="1" smtClean="0"/>
            <a:t>органів</a:t>
          </a:r>
          <a:r>
            <a:rPr lang="ru-RU" sz="2400" dirty="0" smtClean="0"/>
            <a:t> </a:t>
          </a:r>
          <a:r>
            <a:rPr lang="ru-RU" sz="2400" dirty="0" err="1" smtClean="0"/>
            <a:t>місцевого</a:t>
          </a:r>
          <a:r>
            <a:rPr lang="ru-RU" sz="2400" dirty="0" smtClean="0"/>
            <a:t> самоврядування
</a:t>
          </a:r>
          <a:r>
            <a:rPr lang="ru-RU" sz="2400" dirty="0" err="1" smtClean="0"/>
            <a:t>Наукові</a:t>
          </a:r>
          <a:r>
            <a:rPr lang="ru-RU" sz="2400" dirty="0" smtClean="0"/>
            <a:t> </a:t>
          </a:r>
          <a:r>
            <a:rPr lang="ru-RU" sz="2400" dirty="0" err="1" smtClean="0"/>
            <a:t>працівники</a:t>
          </a:r>
          <a:r>
            <a:rPr lang="ru-RU" sz="2400" dirty="0" smtClean="0"/>
            <a:t>
</a:t>
          </a:r>
          <a:r>
            <a:rPr lang="ru-RU" sz="2400" b="1" dirty="0" err="1" smtClean="0"/>
            <a:t>Представники</a:t>
          </a:r>
          <a:r>
            <a:rPr lang="ru-RU" sz="2400" b="1" dirty="0" smtClean="0"/>
            <a:t> НУО</a:t>
          </a:r>
          <a:r>
            <a:rPr lang="ru-RU" sz="2400" dirty="0" smtClean="0"/>
            <a:t>
</a:t>
          </a:r>
          <a:r>
            <a:rPr lang="ru-RU" sz="2400" dirty="0" err="1" smtClean="0"/>
            <a:t>Представники</a:t>
          </a:r>
          <a:r>
            <a:rPr lang="ru-RU" sz="2400" dirty="0" smtClean="0"/>
            <a:t> </a:t>
          </a:r>
          <a:r>
            <a:rPr lang="ru-RU" sz="2400" dirty="0" err="1" smtClean="0"/>
            <a:t>освітніх</a:t>
          </a:r>
          <a:r>
            <a:rPr lang="ru-RU" sz="2400" dirty="0" smtClean="0"/>
            <a:t> - </a:t>
          </a:r>
          <a:r>
            <a:rPr lang="ru-RU" sz="2400" dirty="0" err="1" smtClean="0"/>
            <a:t>навчальних</a:t>
          </a:r>
          <a:r>
            <a:rPr lang="ru-RU" sz="2400" dirty="0" smtClean="0"/>
            <a:t> </a:t>
          </a:r>
          <a:r>
            <a:rPr lang="ru-RU" sz="2400" dirty="0" err="1" smtClean="0"/>
            <a:t>закладів</a:t>
          </a:r>
          <a:endParaRPr lang="en-US" sz="2400" dirty="0"/>
        </a:p>
      </dgm:t>
    </dgm:pt>
    <dgm:pt modelId="{5E50ECCA-6C3B-4748-8920-906226E831E6}" type="parTrans" cxnId="{2EBAE8CA-25F7-4B54-8067-84C3AF8A8F98}">
      <dgm:prSet/>
      <dgm:spPr/>
      <dgm:t>
        <a:bodyPr/>
        <a:lstStyle/>
        <a:p>
          <a:endParaRPr lang="en-US"/>
        </a:p>
      </dgm:t>
    </dgm:pt>
    <dgm:pt modelId="{832DCAE3-0963-47C7-922D-949704B2E3E0}" type="sibTrans" cxnId="{2EBAE8CA-25F7-4B54-8067-84C3AF8A8F98}">
      <dgm:prSet/>
      <dgm:spPr/>
      <dgm:t>
        <a:bodyPr/>
        <a:lstStyle/>
        <a:p>
          <a:endParaRPr lang="en-US"/>
        </a:p>
      </dgm:t>
    </dgm:pt>
    <dgm:pt modelId="{89FA9FD7-4E4C-4B8D-A587-6AE238F1B87F}">
      <dgm:prSet/>
      <dgm:spPr/>
      <dgm:t>
        <a:bodyPr/>
        <a:lstStyle/>
        <a:p>
          <a:pPr>
            <a:defRPr b="1"/>
          </a:pPr>
          <a:r>
            <a:rPr lang="uk-UA" dirty="0" smtClean="0"/>
            <a:t> Широке коло фахівців </a:t>
          </a:r>
          <a:endParaRPr lang="en-US" dirty="0"/>
        </a:p>
      </dgm:t>
    </dgm:pt>
    <dgm:pt modelId="{1F232975-F765-4811-84CF-CA3B5B44773A}" type="parTrans" cxnId="{B4452084-D4DE-4346-A77F-554166C4CF55}">
      <dgm:prSet/>
      <dgm:spPr/>
      <dgm:t>
        <a:bodyPr/>
        <a:lstStyle/>
        <a:p>
          <a:endParaRPr lang="en-US"/>
        </a:p>
      </dgm:t>
    </dgm:pt>
    <dgm:pt modelId="{750C3A1F-0149-46C9-9EA0-9DCF2E32E41A}" type="sibTrans" cxnId="{B4452084-D4DE-4346-A77F-554166C4CF55}">
      <dgm:prSet/>
      <dgm:spPr/>
      <dgm:t>
        <a:bodyPr/>
        <a:lstStyle/>
        <a:p>
          <a:endParaRPr lang="en-US"/>
        </a:p>
      </dgm:t>
    </dgm:pt>
    <dgm:pt modelId="{A4218387-7F93-4677-873F-65AF1114C0E0}" type="pres">
      <dgm:prSet presAssocID="{ADD27AC0-B71D-45EE-9956-7A753CC39083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CEEEF29A-93E2-4F42-93BE-4CF58E7BACDA}" type="pres">
      <dgm:prSet presAssocID="{ACDA8513-0BB9-4213-9D3B-FE4232DCA2EB}" presName="compNode" presStyleCnt="0"/>
      <dgm:spPr/>
    </dgm:pt>
    <dgm:pt modelId="{815D6F47-7F07-4873-B0E7-70EAB0D6C200}" type="pres">
      <dgm:prSet presAssocID="{ACDA8513-0BB9-4213-9D3B-FE4232DCA2EB}" presName="iconRect" presStyleLbl="node1" presStyleIdx="0" presStyleCnt="2"/>
      <dgm:spPr>
        <a:blipFill>
          <a:blip xmlns:r="http://schemas.openxmlformats.org/officeDocument/2006/relationships" r:embed="rId1">
            <a:extLst>
              <a:ext uri="{96DAC541-7B7A-43D3-8B79-37D633B846F1}">
                <asvg:svgBlip xmlns="" xmlns:asvg="http://schemas.microsoft.com/office/drawing/2016/SVG/main" r:embed="rId2"/>
              </a:ext>
            </a:extLst>
          </a:blip>
          <a:srcRect/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Użytkownicy"/>
        </a:ext>
      </dgm:extLst>
    </dgm:pt>
    <dgm:pt modelId="{73013748-654F-43AF-B2B6-917CCB688FD1}" type="pres">
      <dgm:prSet presAssocID="{ACDA8513-0BB9-4213-9D3B-FE4232DCA2EB}" presName="iconSpace" presStyleCnt="0"/>
      <dgm:spPr/>
    </dgm:pt>
    <dgm:pt modelId="{47527A68-82C6-47E0-A5F9-65F4FA4BEF5E}" type="pres">
      <dgm:prSet presAssocID="{ACDA8513-0BB9-4213-9D3B-FE4232DCA2EB}" presName="parTx" presStyleLbl="revTx" presStyleIdx="0" presStyleCnt="4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2993D00B-DEFC-46BC-B758-26230FDD0373}" type="pres">
      <dgm:prSet presAssocID="{ACDA8513-0BB9-4213-9D3B-FE4232DCA2EB}" presName="txSpace" presStyleCnt="0"/>
      <dgm:spPr/>
    </dgm:pt>
    <dgm:pt modelId="{3C7CD3CF-DB45-4A6D-ACFA-180C09B8269C}" type="pres">
      <dgm:prSet presAssocID="{ACDA8513-0BB9-4213-9D3B-FE4232DCA2EB}" presName="desTx" presStyleLbl="revTx" presStyleIdx="1" presStyleCnt="4">
        <dgm:presLayoutVars/>
      </dgm:prSet>
      <dgm:spPr/>
      <dgm:t>
        <a:bodyPr/>
        <a:lstStyle/>
        <a:p>
          <a:endParaRPr lang="uk-UA"/>
        </a:p>
      </dgm:t>
    </dgm:pt>
    <dgm:pt modelId="{0FA45CEB-51FA-4D75-8ABD-54BEA4150233}" type="pres">
      <dgm:prSet presAssocID="{20029319-1666-4079-9039-2FFF6C1077AD}" presName="sibTrans" presStyleCnt="0"/>
      <dgm:spPr/>
    </dgm:pt>
    <dgm:pt modelId="{F895493C-25B3-4643-9C53-5AFE18E95CBF}" type="pres">
      <dgm:prSet presAssocID="{89FA9FD7-4E4C-4B8D-A587-6AE238F1B87F}" presName="compNode" presStyleCnt="0"/>
      <dgm:spPr/>
    </dgm:pt>
    <dgm:pt modelId="{6E3B7810-D9CB-4B77-B5D1-3BA117A37E55}" type="pres">
      <dgm:prSet presAssocID="{89FA9FD7-4E4C-4B8D-A587-6AE238F1B87F}" presName="iconRect" presStyleLbl="node1" presStyleIdx="1" presStyleCnt="2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Meeting"/>
        </a:ext>
      </dgm:extLst>
    </dgm:pt>
    <dgm:pt modelId="{14D120C6-4604-4A3D-885A-BAD729F40CBA}" type="pres">
      <dgm:prSet presAssocID="{89FA9FD7-4E4C-4B8D-A587-6AE238F1B87F}" presName="iconSpace" presStyleCnt="0"/>
      <dgm:spPr/>
    </dgm:pt>
    <dgm:pt modelId="{DC1726F7-FF09-4109-B46E-32304371A4CD}" type="pres">
      <dgm:prSet presAssocID="{89FA9FD7-4E4C-4B8D-A587-6AE238F1B87F}" presName="parTx" presStyleLbl="revTx" presStyleIdx="2" presStyleCnt="4">
        <dgm:presLayoutVars>
          <dgm:chMax val="0"/>
          <dgm:chPref val="0"/>
        </dgm:presLayoutVars>
      </dgm:prSet>
      <dgm:spPr/>
      <dgm:t>
        <a:bodyPr/>
        <a:lstStyle/>
        <a:p>
          <a:endParaRPr lang="uk-UA"/>
        </a:p>
      </dgm:t>
    </dgm:pt>
    <dgm:pt modelId="{03CCE424-9965-4996-BDAA-AB4307FACA61}" type="pres">
      <dgm:prSet presAssocID="{89FA9FD7-4E4C-4B8D-A587-6AE238F1B87F}" presName="txSpace" presStyleCnt="0"/>
      <dgm:spPr/>
    </dgm:pt>
    <dgm:pt modelId="{AB9076B3-3F25-4702-BC5C-A1757076D876}" type="pres">
      <dgm:prSet presAssocID="{89FA9FD7-4E4C-4B8D-A587-6AE238F1B87F}" presName="desTx" presStyleLbl="revTx" presStyleIdx="3" presStyleCnt="4">
        <dgm:presLayoutVars/>
      </dgm:prSet>
      <dgm:spPr/>
    </dgm:pt>
  </dgm:ptLst>
  <dgm:cxnLst>
    <dgm:cxn modelId="{FE24A41D-AA0D-4E62-8C2D-2CC212A26252}" type="presOf" srcId="{023214FA-838A-4A4D-BB0D-E575EBB4A809}" destId="{3C7CD3CF-DB45-4A6D-ACFA-180C09B8269C}" srcOrd="0" destOrd="0" presId="urn:microsoft.com/office/officeart/2018/2/layout/IconLabelDescriptionList"/>
    <dgm:cxn modelId="{3685DC63-FDEA-4011-939A-C5A4E2B61F3A}" type="presOf" srcId="{ACDA8513-0BB9-4213-9D3B-FE4232DCA2EB}" destId="{47527A68-82C6-47E0-A5F9-65F4FA4BEF5E}" srcOrd="0" destOrd="0" presId="urn:microsoft.com/office/officeart/2018/2/layout/IconLabelDescriptionList"/>
    <dgm:cxn modelId="{1390238A-4B95-4B60-8404-27998F012F98}" type="presOf" srcId="{89FA9FD7-4E4C-4B8D-A587-6AE238F1B87F}" destId="{DC1726F7-FF09-4109-B46E-32304371A4CD}" srcOrd="0" destOrd="0" presId="urn:microsoft.com/office/officeart/2018/2/layout/IconLabelDescriptionList"/>
    <dgm:cxn modelId="{B4452084-D4DE-4346-A77F-554166C4CF55}" srcId="{ADD27AC0-B71D-45EE-9956-7A753CC39083}" destId="{89FA9FD7-4E4C-4B8D-A587-6AE238F1B87F}" srcOrd="1" destOrd="0" parTransId="{1F232975-F765-4811-84CF-CA3B5B44773A}" sibTransId="{750C3A1F-0149-46C9-9EA0-9DCF2E32E41A}"/>
    <dgm:cxn modelId="{C67FB788-1348-4965-8D3E-763DA9579104}" srcId="{ADD27AC0-B71D-45EE-9956-7A753CC39083}" destId="{ACDA8513-0BB9-4213-9D3B-FE4232DCA2EB}" srcOrd="0" destOrd="0" parTransId="{B5772C86-33B4-40D3-9050-9A9378E79766}" sibTransId="{20029319-1666-4079-9039-2FFF6C1077AD}"/>
    <dgm:cxn modelId="{2EBAE8CA-25F7-4B54-8067-84C3AF8A8F98}" srcId="{ACDA8513-0BB9-4213-9D3B-FE4232DCA2EB}" destId="{5A863125-63C7-4A59-A9D5-347D6A3A088F}" srcOrd="1" destOrd="0" parTransId="{5E50ECCA-6C3B-4748-8920-906226E831E6}" sibTransId="{832DCAE3-0963-47C7-922D-949704B2E3E0}"/>
    <dgm:cxn modelId="{D1128E42-0CAB-49CF-B9C9-127149F53607}" type="presOf" srcId="{5A863125-63C7-4A59-A9D5-347D6A3A088F}" destId="{3C7CD3CF-DB45-4A6D-ACFA-180C09B8269C}" srcOrd="0" destOrd="1" presId="urn:microsoft.com/office/officeart/2018/2/layout/IconLabelDescriptionList"/>
    <dgm:cxn modelId="{8BC69EED-303F-4C4A-AB5C-1D87F9F7688C}" type="presOf" srcId="{ADD27AC0-B71D-45EE-9956-7A753CC39083}" destId="{A4218387-7F93-4677-873F-65AF1114C0E0}" srcOrd="0" destOrd="0" presId="urn:microsoft.com/office/officeart/2018/2/layout/IconLabelDescriptionList"/>
    <dgm:cxn modelId="{8F21B24C-C051-4078-A5B8-F7DBF86B65BC}" srcId="{ACDA8513-0BB9-4213-9D3B-FE4232DCA2EB}" destId="{023214FA-838A-4A4D-BB0D-E575EBB4A809}" srcOrd="0" destOrd="0" parTransId="{6916E171-A392-438B-BDE1-A12C7DA77766}" sibTransId="{04C4E383-0B15-4053-AC66-A3B1A0ACBA97}"/>
    <dgm:cxn modelId="{911302ED-CA22-493E-A05A-F011B01FC514}" type="presParOf" srcId="{A4218387-7F93-4677-873F-65AF1114C0E0}" destId="{CEEEF29A-93E2-4F42-93BE-4CF58E7BACDA}" srcOrd="0" destOrd="0" presId="urn:microsoft.com/office/officeart/2018/2/layout/IconLabelDescriptionList"/>
    <dgm:cxn modelId="{2FD02CF5-F68C-43C4-AFC8-69D9F4ED8D09}" type="presParOf" srcId="{CEEEF29A-93E2-4F42-93BE-4CF58E7BACDA}" destId="{815D6F47-7F07-4873-B0E7-70EAB0D6C200}" srcOrd="0" destOrd="0" presId="urn:microsoft.com/office/officeart/2018/2/layout/IconLabelDescriptionList"/>
    <dgm:cxn modelId="{2F4358D8-C082-4ABE-983F-E05D9D1A43C3}" type="presParOf" srcId="{CEEEF29A-93E2-4F42-93BE-4CF58E7BACDA}" destId="{73013748-654F-43AF-B2B6-917CCB688FD1}" srcOrd="1" destOrd="0" presId="urn:microsoft.com/office/officeart/2018/2/layout/IconLabelDescriptionList"/>
    <dgm:cxn modelId="{55D625D1-78DC-411F-84B3-E3A65E805E59}" type="presParOf" srcId="{CEEEF29A-93E2-4F42-93BE-4CF58E7BACDA}" destId="{47527A68-82C6-47E0-A5F9-65F4FA4BEF5E}" srcOrd="2" destOrd="0" presId="urn:microsoft.com/office/officeart/2018/2/layout/IconLabelDescriptionList"/>
    <dgm:cxn modelId="{018E3A02-532D-46B6-9090-C03A0B49E406}" type="presParOf" srcId="{CEEEF29A-93E2-4F42-93BE-4CF58E7BACDA}" destId="{2993D00B-DEFC-46BC-B758-26230FDD0373}" srcOrd="3" destOrd="0" presId="urn:microsoft.com/office/officeart/2018/2/layout/IconLabelDescriptionList"/>
    <dgm:cxn modelId="{A0699E6A-959D-4DA9-A216-41A45822F82D}" type="presParOf" srcId="{CEEEF29A-93E2-4F42-93BE-4CF58E7BACDA}" destId="{3C7CD3CF-DB45-4A6D-ACFA-180C09B8269C}" srcOrd="4" destOrd="0" presId="urn:microsoft.com/office/officeart/2018/2/layout/IconLabelDescriptionList"/>
    <dgm:cxn modelId="{8EA7EF29-1F45-4620-A0FC-826493AD5D8E}" type="presParOf" srcId="{A4218387-7F93-4677-873F-65AF1114C0E0}" destId="{0FA45CEB-51FA-4D75-8ABD-54BEA4150233}" srcOrd="1" destOrd="0" presId="urn:microsoft.com/office/officeart/2018/2/layout/IconLabelDescriptionList"/>
    <dgm:cxn modelId="{301FD360-0345-4419-8725-B64A18A665F0}" type="presParOf" srcId="{A4218387-7F93-4677-873F-65AF1114C0E0}" destId="{F895493C-25B3-4643-9C53-5AFE18E95CBF}" srcOrd="2" destOrd="0" presId="urn:microsoft.com/office/officeart/2018/2/layout/IconLabelDescriptionList"/>
    <dgm:cxn modelId="{9FACEB66-6A36-43D2-9C89-BCFDBD042E7D}" type="presParOf" srcId="{F895493C-25B3-4643-9C53-5AFE18E95CBF}" destId="{6E3B7810-D9CB-4B77-B5D1-3BA117A37E55}" srcOrd="0" destOrd="0" presId="urn:microsoft.com/office/officeart/2018/2/layout/IconLabelDescriptionList"/>
    <dgm:cxn modelId="{197D2F82-0911-4527-AB63-583484F67727}" type="presParOf" srcId="{F895493C-25B3-4643-9C53-5AFE18E95CBF}" destId="{14D120C6-4604-4A3D-885A-BAD729F40CBA}" srcOrd="1" destOrd="0" presId="urn:microsoft.com/office/officeart/2018/2/layout/IconLabelDescriptionList"/>
    <dgm:cxn modelId="{4A1AEAA8-AB8E-4156-BDD2-14B34B13A842}" type="presParOf" srcId="{F895493C-25B3-4643-9C53-5AFE18E95CBF}" destId="{DC1726F7-FF09-4109-B46E-32304371A4CD}" srcOrd="2" destOrd="0" presId="urn:microsoft.com/office/officeart/2018/2/layout/IconLabelDescriptionList"/>
    <dgm:cxn modelId="{129EB34D-7113-4CBD-AAC8-A3F9D7656B62}" type="presParOf" srcId="{F895493C-25B3-4643-9C53-5AFE18E95CBF}" destId="{03CCE424-9965-4996-BDAA-AB4307FACA61}" srcOrd="3" destOrd="0" presId="urn:microsoft.com/office/officeart/2018/2/layout/IconLabelDescriptionList"/>
    <dgm:cxn modelId="{D8F8DE0A-CC12-40C5-AF13-E5104DD290F1}" type="presParOf" srcId="{F895493C-25B3-4643-9C53-5AFE18E95CBF}" destId="{AB9076B3-3F25-4702-BC5C-A1757076D876}" srcOrd="4" destOrd="0" presId="urn:microsoft.com/office/officeart/2018/2/layout/IconLabelDescription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A0285D7E-5FED-4008-80BB-44A7162F5A95}" type="doc">
      <dgm:prSet loTypeId="urn:microsoft.com/office/officeart/2018/5/layout/IconLeafLabelList" loCatId="icon" qsTypeId="urn:microsoft.com/office/officeart/2005/8/quickstyle/simple1" qsCatId="simple" csTypeId="urn:microsoft.com/office/officeart/2018/5/colors/Iconchunking_neutralicon_colorful1" csCatId="colorful" phldr="1"/>
      <dgm:spPr/>
      <dgm:t>
        <a:bodyPr/>
        <a:lstStyle/>
        <a:p>
          <a:endParaRPr lang="en-US"/>
        </a:p>
      </dgm:t>
    </dgm:pt>
    <dgm:pt modelId="{073766B5-CBB9-4D3B-87C5-C2A2E3A11E97}">
      <dgm:prSet custT="1"/>
      <dgm:spPr/>
      <dgm:t>
        <a:bodyPr/>
        <a:lstStyle/>
        <a:p>
          <a:pPr>
            <a:defRPr cap="all"/>
          </a:pPr>
          <a:r>
            <a:rPr lang="uk-UA" sz="1600" dirty="0" smtClean="0"/>
            <a:t>Натхнення для місцевого самоврядування </a:t>
          </a:r>
          <a:endParaRPr lang="en-US" sz="1600" dirty="0"/>
        </a:p>
      </dgm:t>
    </dgm:pt>
    <dgm:pt modelId="{1591D5B7-7A7B-421C-ABFC-877CEEEF07DA}" type="parTrans" cxnId="{CEC01D2C-A180-4771-8E88-F7FA1C538FED}">
      <dgm:prSet/>
      <dgm:spPr/>
      <dgm:t>
        <a:bodyPr/>
        <a:lstStyle/>
        <a:p>
          <a:endParaRPr lang="en-US"/>
        </a:p>
      </dgm:t>
    </dgm:pt>
    <dgm:pt modelId="{91CBFC31-2BF0-4616-BBF6-E16CD4376BDF}" type="sibTrans" cxnId="{CEC01D2C-A180-4771-8E88-F7FA1C538FED}">
      <dgm:prSet/>
      <dgm:spPr/>
      <dgm:t>
        <a:bodyPr/>
        <a:lstStyle/>
        <a:p>
          <a:endParaRPr lang="en-US"/>
        </a:p>
      </dgm:t>
    </dgm:pt>
    <dgm:pt modelId="{1D61BCD4-FB71-42C4-ABEF-6AE57AD07E50}">
      <dgm:prSet custT="1"/>
      <dgm:spPr/>
      <dgm:t>
        <a:bodyPr/>
        <a:lstStyle/>
        <a:p>
          <a:pPr>
            <a:defRPr cap="all"/>
          </a:pPr>
          <a:r>
            <a:rPr lang="uk-UA" sz="1600" dirty="0" smtClean="0"/>
            <a:t> нові підходи </a:t>
          </a:r>
          <a:endParaRPr lang="en-US" sz="1600" dirty="0"/>
        </a:p>
      </dgm:t>
    </dgm:pt>
    <dgm:pt modelId="{FC34C73C-455A-42A8-A5F0-5885CBD18B15}" type="parTrans" cxnId="{A4E08F01-5A21-496D-AEA2-412113692987}">
      <dgm:prSet/>
      <dgm:spPr/>
      <dgm:t>
        <a:bodyPr/>
        <a:lstStyle/>
        <a:p>
          <a:endParaRPr lang="en-US"/>
        </a:p>
      </dgm:t>
    </dgm:pt>
    <dgm:pt modelId="{51DFB425-4FB1-4056-BB0B-F3ED78B4D45F}" type="sibTrans" cxnId="{A4E08F01-5A21-496D-AEA2-412113692987}">
      <dgm:prSet/>
      <dgm:spPr/>
      <dgm:t>
        <a:bodyPr/>
        <a:lstStyle/>
        <a:p>
          <a:endParaRPr lang="en-US"/>
        </a:p>
      </dgm:t>
    </dgm:pt>
    <dgm:pt modelId="{F5EFC55B-CEA7-452B-A2D6-04DF590575AB}">
      <dgm:prSet custT="1"/>
      <dgm:spPr/>
      <dgm:t>
        <a:bodyPr/>
        <a:lstStyle/>
        <a:p>
          <a:r>
            <a:rPr lang="uk-UA" sz="1600" cap="all" baseline="0" dirty="0" smtClean="0"/>
            <a:t>Погляд на проблему з іншої сторони </a:t>
          </a:r>
          <a:endParaRPr lang="en-US" sz="1600" cap="all" baseline="0" dirty="0"/>
        </a:p>
      </dgm:t>
    </dgm:pt>
    <dgm:pt modelId="{8754287D-DE10-4413-A07B-D6DDE99C0F8E}" type="parTrans" cxnId="{F7489DBB-18BF-41BF-A486-6FE250264D6A}">
      <dgm:prSet/>
      <dgm:spPr/>
      <dgm:t>
        <a:bodyPr/>
        <a:lstStyle/>
        <a:p>
          <a:endParaRPr lang="en-US"/>
        </a:p>
      </dgm:t>
    </dgm:pt>
    <dgm:pt modelId="{D3548F63-F332-49CE-9D85-2F9576B12147}" type="sibTrans" cxnId="{F7489DBB-18BF-41BF-A486-6FE250264D6A}">
      <dgm:prSet/>
      <dgm:spPr/>
      <dgm:t>
        <a:bodyPr/>
        <a:lstStyle/>
        <a:p>
          <a:endParaRPr lang="en-US"/>
        </a:p>
      </dgm:t>
    </dgm:pt>
    <dgm:pt modelId="{04130FF3-9F24-447D-A098-A33FB7B962C6}">
      <dgm:prSet custT="1"/>
      <dgm:spPr/>
      <dgm:t>
        <a:bodyPr/>
        <a:lstStyle/>
        <a:p>
          <a:pPr>
            <a:defRPr cap="all"/>
          </a:pPr>
          <a:r>
            <a:rPr lang="uk-UA" sz="1600" dirty="0" smtClean="0"/>
            <a:t>Представництво місцевої громади</a:t>
          </a:r>
          <a:endParaRPr lang="en-US" sz="1600" dirty="0"/>
        </a:p>
      </dgm:t>
    </dgm:pt>
    <dgm:pt modelId="{7BA44FDA-7368-49CD-BE0F-78F934679363}" type="parTrans" cxnId="{B3A5DCAB-243C-4AFD-861D-B341BBA2C91A}">
      <dgm:prSet/>
      <dgm:spPr/>
      <dgm:t>
        <a:bodyPr/>
        <a:lstStyle/>
        <a:p>
          <a:endParaRPr lang="en-US"/>
        </a:p>
      </dgm:t>
    </dgm:pt>
    <dgm:pt modelId="{51472257-472C-446A-B241-FDDA04C83DBA}" type="sibTrans" cxnId="{B3A5DCAB-243C-4AFD-861D-B341BBA2C91A}">
      <dgm:prSet/>
      <dgm:spPr/>
      <dgm:t>
        <a:bodyPr/>
        <a:lstStyle/>
        <a:p>
          <a:endParaRPr lang="en-US"/>
        </a:p>
      </dgm:t>
    </dgm:pt>
    <dgm:pt modelId="{C5D6FF45-4F3F-4856-885A-9F5C9AE20F49}">
      <dgm:prSet custT="1"/>
      <dgm:spPr/>
      <dgm:t>
        <a:bodyPr/>
        <a:lstStyle/>
        <a:p>
          <a:pPr>
            <a:defRPr cap="all"/>
          </a:pPr>
          <a:r>
            <a:rPr lang="uk-UA" sz="1100" dirty="0" smtClean="0"/>
            <a:t> </a:t>
          </a:r>
        </a:p>
        <a:p>
          <a:pPr>
            <a:defRPr cap="all"/>
          </a:pPr>
          <a:r>
            <a:rPr lang="uk-UA" sz="1600" dirty="0" smtClean="0"/>
            <a:t>Надання епідеміологічних даних</a:t>
          </a:r>
          <a:endParaRPr lang="en-US" sz="1600" dirty="0"/>
        </a:p>
      </dgm:t>
    </dgm:pt>
    <dgm:pt modelId="{6B0843D7-5E54-44A8-87C6-A1B104961B06}" type="parTrans" cxnId="{CD032523-F269-4B78-B413-1A271A1449E0}">
      <dgm:prSet/>
      <dgm:spPr/>
      <dgm:t>
        <a:bodyPr/>
        <a:lstStyle/>
        <a:p>
          <a:endParaRPr lang="en-US"/>
        </a:p>
      </dgm:t>
    </dgm:pt>
    <dgm:pt modelId="{EB99A829-51C0-439E-8B60-C3EBFFFFF97C}" type="sibTrans" cxnId="{CD032523-F269-4B78-B413-1A271A1449E0}">
      <dgm:prSet/>
      <dgm:spPr/>
      <dgm:t>
        <a:bodyPr/>
        <a:lstStyle/>
        <a:p>
          <a:endParaRPr lang="en-US"/>
        </a:p>
      </dgm:t>
    </dgm:pt>
    <dgm:pt modelId="{96C83696-FA3D-44F0-810D-B797AE95E7FE}" type="pres">
      <dgm:prSet presAssocID="{A0285D7E-5FED-4008-80BB-44A7162F5A95}" presName="root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uk-UA"/>
        </a:p>
      </dgm:t>
    </dgm:pt>
    <dgm:pt modelId="{794A844A-7769-452C-B078-9559C1B0DE1E}" type="pres">
      <dgm:prSet presAssocID="{073766B5-CBB9-4D3B-87C5-C2A2E3A11E97}" presName="compNode" presStyleCnt="0"/>
      <dgm:spPr/>
    </dgm:pt>
    <dgm:pt modelId="{4D65B6C7-4ED6-423A-B6A9-9F7F4BAF8ABE}" type="pres">
      <dgm:prSet presAssocID="{073766B5-CBB9-4D3B-87C5-C2A2E3A11E97}" presName="iconBgRect" presStyleLbl="bgShp" presStyleIdx="0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99387AF2-911F-4BA5-976A-D136C646BDF2}" type="pres">
      <dgm:prSet presAssocID="{073766B5-CBB9-4D3B-87C5-C2A2E3A11E97}" presName="iconRect" presStyleLbl="node1" presStyleIdx="0" presStyleCnt="5"/>
      <dgm:spPr>
        <a:blipFill>
          <a:blip xmlns:r="http://schemas.openxmlformats.org/officeDocument/2006/relationships" r:embed="rId1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2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Żarówka"/>
        </a:ext>
      </dgm:extLst>
    </dgm:pt>
    <dgm:pt modelId="{A9575C36-344F-4709-A445-0B88E0BB9469}" type="pres">
      <dgm:prSet presAssocID="{073766B5-CBB9-4D3B-87C5-C2A2E3A11E97}" presName="spaceRect" presStyleCnt="0"/>
      <dgm:spPr/>
    </dgm:pt>
    <dgm:pt modelId="{958A1B66-A1BD-4DAC-8479-429307117A6F}" type="pres">
      <dgm:prSet presAssocID="{073766B5-CBB9-4D3B-87C5-C2A2E3A11E97}" presName="textRect" presStyleLbl="revTx" presStyleIdx="0" presStyleCnt="5">
        <dgm:presLayoutVars>
          <dgm:chMax val="1"/>
          <dgm:chPref val="1"/>
        </dgm:presLayoutVars>
      </dgm:prSet>
      <dgm:spPr/>
      <dgm:t>
        <a:bodyPr/>
        <a:lstStyle/>
        <a:p>
          <a:endParaRPr lang="uk-UA"/>
        </a:p>
      </dgm:t>
    </dgm:pt>
    <dgm:pt modelId="{2CAD3F85-18EB-479A-801D-CDCC78136D93}" type="pres">
      <dgm:prSet presAssocID="{91CBFC31-2BF0-4616-BBF6-E16CD4376BDF}" presName="sibTrans" presStyleCnt="0"/>
      <dgm:spPr/>
    </dgm:pt>
    <dgm:pt modelId="{20D96998-E4A2-429E-8B0F-E0A1B63CBFD2}" type="pres">
      <dgm:prSet presAssocID="{1D61BCD4-FB71-42C4-ABEF-6AE57AD07E50}" presName="compNode" presStyleCnt="0"/>
      <dgm:spPr/>
    </dgm:pt>
    <dgm:pt modelId="{8DBF1F82-EC98-404D-AF86-BC686AF0D037}" type="pres">
      <dgm:prSet presAssocID="{1D61BCD4-FB71-42C4-ABEF-6AE57AD07E50}" presName="iconBgRect" presStyleLbl="bgShp" presStyleIdx="1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742C0177-3376-45D1-8318-8CCE5B0F1ABC}" type="pres">
      <dgm:prSet presAssocID="{1D61BCD4-FB71-42C4-ABEF-6AE57AD07E50}" presName="iconRect" presStyleLbl="node1" presStyleIdx="1" presStyleCnt="5"/>
      <dgm:spPr>
        <a:blipFill>
          <a:blip xmlns:r="http://schemas.openxmlformats.org/officeDocument/2006/relationships" r:embed="rId3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4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Znacznik wyboru"/>
        </a:ext>
      </dgm:extLst>
    </dgm:pt>
    <dgm:pt modelId="{663D2AD3-AF92-44F7-8FD3-E79FA781148C}" type="pres">
      <dgm:prSet presAssocID="{1D61BCD4-FB71-42C4-ABEF-6AE57AD07E50}" presName="spaceRect" presStyleCnt="0"/>
      <dgm:spPr/>
    </dgm:pt>
    <dgm:pt modelId="{481DB0E5-8611-4912-B67C-25DB7F080CA1}" type="pres">
      <dgm:prSet presAssocID="{1D61BCD4-FB71-42C4-ABEF-6AE57AD07E50}" presName="textRect" presStyleLbl="revTx" presStyleIdx="1" presStyleCnt="5">
        <dgm:presLayoutVars>
          <dgm:chMax val="1"/>
          <dgm:chPref val="1"/>
        </dgm:presLayoutVars>
      </dgm:prSet>
      <dgm:spPr/>
      <dgm:t>
        <a:bodyPr/>
        <a:lstStyle/>
        <a:p>
          <a:endParaRPr lang="uk-UA"/>
        </a:p>
      </dgm:t>
    </dgm:pt>
    <dgm:pt modelId="{69BCFB6D-970C-4D07-A7D7-0B907239D8CD}" type="pres">
      <dgm:prSet presAssocID="{51DFB425-4FB1-4056-BB0B-F3ED78B4D45F}" presName="sibTrans" presStyleCnt="0"/>
      <dgm:spPr/>
    </dgm:pt>
    <dgm:pt modelId="{41B5E767-777A-46A3-9EAD-36195CDE7646}" type="pres">
      <dgm:prSet presAssocID="{F5EFC55B-CEA7-452B-A2D6-04DF590575AB}" presName="compNode" presStyleCnt="0"/>
      <dgm:spPr/>
    </dgm:pt>
    <dgm:pt modelId="{5883D611-ABF8-47C8-BE76-0C29A79EAB90}" type="pres">
      <dgm:prSet presAssocID="{F5EFC55B-CEA7-452B-A2D6-04DF590575AB}" presName="iconBgRect" presStyleLbl="bgShp" presStyleIdx="2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1D637434-9E40-4BC2-A794-AC8883B947AE}" type="pres">
      <dgm:prSet presAssocID="{F5EFC55B-CEA7-452B-A2D6-04DF590575AB}" presName="iconRect" presStyleLbl="node1" presStyleIdx="2" presStyleCnt="5"/>
      <dgm:spPr>
        <a:blipFill>
          <a:blip xmlns:r="http://schemas.openxmlformats.org/officeDocument/2006/relationships" r:embed="rId5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6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Magnifying glass"/>
        </a:ext>
      </dgm:extLst>
    </dgm:pt>
    <dgm:pt modelId="{26517EB2-0778-40BB-84F8-9B6E21125761}" type="pres">
      <dgm:prSet presAssocID="{F5EFC55B-CEA7-452B-A2D6-04DF590575AB}" presName="spaceRect" presStyleCnt="0"/>
      <dgm:spPr/>
    </dgm:pt>
    <dgm:pt modelId="{923BB45A-EABF-4E19-89D6-2886558947C4}" type="pres">
      <dgm:prSet presAssocID="{F5EFC55B-CEA7-452B-A2D6-04DF590575AB}" presName="textRect" presStyleLbl="revTx" presStyleIdx="2" presStyleCnt="5">
        <dgm:presLayoutVars>
          <dgm:chMax val="1"/>
          <dgm:chPref val="1"/>
        </dgm:presLayoutVars>
      </dgm:prSet>
      <dgm:spPr/>
      <dgm:t>
        <a:bodyPr/>
        <a:lstStyle/>
        <a:p>
          <a:endParaRPr lang="uk-UA"/>
        </a:p>
      </dgm:t>
    </dgm:pt>
    <dgm:pt modelId="{0CA54138-F0CC-45B5-BD90-FF080E21BF6C}" type="pres">
      <dgm:prSet presAssocID="{D3548F63-F332-49CE-9D85-2F9576B12147}" presName="sibTrans" presStyleCnt="0"/>
      <dgm:spPr/>
    </dgm:pt>
    <dgm:pt modelId="{07B7D857-E0F9-435A-9C84-EBE625DD6320}" type="pres">
      <dgm:prSet presAssocID="{04130FF3-9F24-447D-A098-A33FB7B962C6}" presName="compNode" presStyleCnt="0"/>
      <dgm:spPr/>
    </dgm:pt>
    <dgm:pt modelId="{5109A6E5-DAFB-44BE-A8AF-C9609F25CBCB}" type="pres">
      <dgm:prSet presAssocID="{04130FF3-9F24-447D-A098-A33FB7B962C6}" presName="iconBgRect" presStyleLbl="bgShp" presStyleIdx="3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2B9EB2D3-86DF-4CB2-9DA7-F2997B90C1AE}" type="pres">
      <dgm:prSet presAssocID="{04130FF3-9F24-447D-A098-A33FB7B962C6}" presName="iconRect" presStyleLbl="node1" presStyleIdx="3" presStyleCnt="5"/>
      <dgm:spPr>
        <a:blipFill>
          <a:blip xmlns:r="http://schemas.openxmlformats.org/officeDocument/2006/relationships" r:embed="rId7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8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Grupa"/>
        </a:ext>
      </dgm:extLst>
    </dgm:pt>
    <dgm:pt modelId="{85331FE1-82DE-4235-B191-1F1E06E0A41C}" type="pres">
      <dgm:prSet presAssocID="{04130FF3-9F24-447D-A098-A33FB7B962C6}" presName="spaceRect" presStyleCnt="0"/>
      <dgm:spPr/>
    </dgm:pt>
    <dgm:pt modelId="{5A97FF70-C4E6-4B82-9CEE-6A9511904FA0}" type="pres">
      <dgm:prSet presAssocID="{04130FF3-9F24-447D-A098-A33FB7B962C6}" presName="textRect" presStyleLbl="revTx" presStyleIdx="3" presStyleCnt="5" custLinFactNeighborX="3652" custLinFactNeighborY="1826">
        <dgm:presLayoutVars>
          <dgm:chMax val="1"/>
          <dgm:chPref val="1"/>
        </dgm:presLayoutVars>
      </dgm:prSet>
      <dgm:spPr/>
      <dgm:t>
        <a:bodyPr/>
        <a:lstStyle/>
        <a:p>
          <a:endParaRPr lang="uk-UA"/>
        </a:p>
      </dgm:t>
    </dgm:pt>
    <dgm:pt modelId="{7ADD8AD7-4A5D-4360-BF15-EA4E361EFE7E}" type="pres">
      <dgm:prSet presAssocID="{51472257-472C-446A-B241-FDDA04C83DBA}" presName="sibTrans" presStyleCnt="0"/>
      <dgm:spPr/>
    </dgm:pt>
    <dgm:pt modelId="{696904B7-EB17-463D-81F0-1362FFB8C68F}" type="pres">
      <dgm:prSet presAssocID="{C5D6FF45-4F3F-4856-885A-9F5C9AE20F49}" presName="compNode" presStyleCnt="0"/>
      <dgm:spPr/>
    </dgm:pt>
    <dgm:pt modelId="{873D4CAB-9A56-4AB5-BB05-BC11E6C9F700}" type="pres">
      <dgm:prSet presAssocID="{C5D6FF45-4F3F-4856-885A-9F5C9AE20F49}" presName="iconBgRect" presStyleLbl="bgShp" presStyleIdx="4" presStyleCnt="5"/>
      <dgm:spPr>
        <a:prstGeom prst="round2DiagRect">
          <a:avLst>
            <a:gd name="adj1" fmla="val 29727"/>
            <a:gd name="adj2" fmla="val 0"/>
          </a:avLst>
        </a:prstGeom>
      </dgm:spPr>
    </dgm:pt>
    <dgm:pt modelId="{CC043A79-BEF3-4C01-97A7-C884614800D5}" type="pres">
      <dgm:prSet presAssocID="{C5D6FF45-4F3F-4856-885A-9F5C9AE20F49}" presName="iconRect" presStyleLbl="node1" presStyleIdx="4" presStyleCnt="5"/>
      <dgm:spPr>
        <a:blipFill>
          <a:blip xmlns:r="http://schemas.openxmlformats.org/officeDocument/2006/relationships" r:embed="rId9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="" xmlns:asvg="http://schemas.microsoft.com/office/drawing/2016/SVG/main" r:embed="rId10"/>
              </a:ext>
            </a:extLst>
          </a:blip>
          <a:stretch>
            <a:fillRect/>
          </a:stretch>
        </a:blipFill>
        <a:ln>
          <a:noFill/>
        </a:ln>
      </dgm:spPr>
      <dgm:t>
        <a:bodyPr/>
        <a:lstStyle/>
        <a:p>
          <a:endParaRPr lang="uk-UA"/>
        </a:p>
      </dgm:t>
      <dgm:extLst>
        <a:ext uri="{E40237B7-FDA0-4F09-8148-C483321AD2D9}">
          <dgm14:cNvPr xmlns:dgm14="http://schemas.microsoft.com/office/drawing/2010/diagram" id="0" name="" descr="Ciężarówka"/>
        </a:ext>
      </dgm:extLst>
    </dgm:pt>
    <dgm:pt modelId="{CFF030FE-92D8-4728-B652-699E62E9B328}" type="pres">
      <dgm:prSet presAssocID="{C5D6FF45-4F3F-4856-885A-9F5C9AE20F49}" presName="spaceRect" presStyleCnt="0"/>
      <dgm:spPr/>
    </dgm:pt>
    <dgm:pt modelId="{A9D17A62-2789-4FD5-988F-05D10978F2A0}" type="pres">
      <dgm:prSet presAssocID="{C5D6FF45-4F3F-4856-885A-9F5C9AE20F49}" presName="textRect" presStyleLbl="revTx" presStyleIdx="4" presStyleCnt="5" custLinFactNeighborX="268" custLinFactNeighborY="-14609">
        <dgm:presLayoutVars>
          <dgm:chMax val="1"/>
          <dgm:chPref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8062F1A8-CBD0-4AD1-A11A-DEEC69437BE3}" type="presOf" srcId="{1D61BCD4-FB71-42C4-ABEF-6AE57AD07E50}" destId="{481DB0E5-8611-4912-B67C-25DB7F080CA1}" srcOrd="0" destOrd="0" presId="urn:microsoft.com/office/officeart/2018/5/layout/IconLeafLabelList"/>
    <dgm:cxn modelId="{7154FD84-A8A9-4B12-A52F-022EF668DF1A}" type="presOf" srcId="{04130FF3-9F24-447D-A098-A33FB7B962C6}" destId="{5A97FF70-C4E6-4B82-9CEE-6A9511904FA0}" srcOrd="0" destOrd="0" presId="urn:microsoft.com/office/officeart/2018/5/layout/IconLeafLabelList"/>
    <dgm:cxn modelId="{F6520413-EEBE-42CE-8BA3-E97E941794E6}" type="presOf" srcId="{073766B5-CBB9-4D3B-87C5-C2A2E3A11E97}" destId="{958A1B66-A1BD-4DAC-8479-429307117A6F}" srcOrd="0" destOrd="0" presId="urn:microsoft.com/office/officeart/2018/5/layout/IconLeafLabelList"/>
    <dgm:cxn modelId="{CEC01D2C-A180-4771-8E88-F7FA1C538FED}" srcId="{A0285D7E-5FED-4008-80BB-44A7162F5A95}" destId="{073766B5-CBB9-4D3B-87C5-C2A2E3A11E97}" srcOrd="0" destOrd="0" parTransId="{1591D5B7-7A7B-421C-ABFC-877CEEEF07DA}" sibTransId="{91CBFC31-2BF0-4616-BBF6-E16CD4376BDF}"/>
    <dgm:cxn modelId="{CD032523-F269-4B78-B413-1A271A1449E0}" srcId="{A0285D7E-5FED-4008-80BB-44A7162F5A95}" destId="{C5D6FF45-4F3F-4856-885A-9F5C9AE20F49}" srcOrd="4" destOrd="0" parTransId="{6B0843D7-5E54-44A8-87C6-A1B104961B06}" sibTransId="{EB99A829-51C0-439E-8B60-C3EBFFFFF97C}"/>
    <dgm:cxn modelId="{B001330F-2E66-4841-A975-01912FC1638F}" type="presOf" srcId="{A0285D7E-5FED-4008-80BB-44A7162F5A95}" destId="{96C83696-FA3D-44F0-810D-B797AE95E7FE}" srcOrd="0" destOrd="0" presId="urn:microsoft.com/office/officeart/2018/5/layout/IconLeafLabelList"/>
    <dgm:cxn modelId="{31ABD6F7-CE1B-436E-A9ED-C66ECD2FC035}" type="presOf" srcId="{C5D6FF45-4F3F-4856-885A-9F5C9AE20F49}" destId="{A9D17A62-2789-4FD5-988F-05D10978F2A0}" srcOrd="0" destOrd="0" presId="urn:microsoft.com/office/officeart/2018/5/layout/IconLeafLabelList"/>
    <dgm:cxn modelId="{A4E08F01-5A21-496D-AEA2-412113692987}" srcId="{A0285D7E-5FED-4008-80BB-44A7162F5A95}" destId="{1D61BCD4-FB71-42C4-ABEF-6AE57AD07E50}" srcOrd="1" destOrd="0" parTransId="{FC34C73C-455A-42A8-A5F0-5885CBD18B15}" sibTransId="{51DFB425-4FB1-4056-BB0B-F3ED78B4D45F}"/>
    <dgm:cxn modelId="{7BF76B9A-FDEC-4F7C-BDDB-C89C078AFBFF}" type="presOf" srcId="{F5EFC55B-CEA7-452B-A2D6-04DF590575AB}" destId="{923BB45A-EABF-4E19-89D6-2886558947C4}" srcOrd="0" destOrd="0" presId="urn:microsoft.com/office/officeart/2018/5/layout/IconLeafLabelList"/>
    <dgm:cxn modelId="{B3A5DCAB-243C-4AFD-861D-B341BBA2C91A}" srcId="{A0285D7E-5FED-4008-80BB-44A7162F5A95}" destId="{04130FF3-9F24-447D-A098-A33FB7B962C6}" srcOrd="3" destOrd="0" parTransId="{7BA44FDA-7368-49CD-BE0F-78F934679363}" sibTransId="{51472257-472C-446A-B241-FDDA04C83DBA}"/>
    <dgm:cxn modelId="{F7489DBB-18BF-41BF-A486-6FE250264D6A}" srcId="{A0285D7E-5FED-4008-80BB-44A7162F5A95}" destId="{F5EFC55B-CEA7-452B-A2D6-04DF590575AB}" srcOrd="2" destOrd="0" parTransId="{8754287D-DE10-4413-A07B-D6DDE99C0F8E}" sibTransId="{D3548F63-F332-49CE-9D85-2F9576B12147}"/>
    <dgm:cxn modelId="{D2AE8798-DA59-4CF9-AC6B-98274FBDF6F6}" type="presParOf" srcId="{96C83696-FA3D-44F0-810D-B797AE95E7FE}" destId="{794A844A-7769-452C-B078-9559C1B0DE1E}" srcOrd="0" destOrd="0" presId="urn:microsoft.com/office/officeart/2018/5/layout/IconLeafLabelList"/>
    <dgm:cxn modelId="{08194B43-3251-4746-954A-8C02EE1D65AA}" type="presParOf" srcId="{794A844A-7769-452C-B078-9559C1B0DE1E}" destId="{4D65B6C7-4ED6-423A-B6A9-9F7F4BAF8ABE}" srcOrd="0" destOrd="0" presId="urn:microsoft.com/office/officeart/2018/5/layout/IconLeafLabelList"/>
    <dgm:cxn modelId="{190BABC6-CC65-402E-AAEA-6ACE7BC4DC34}" type="presParOf" srcId="{794A844A-7769-452C-B078-9559C1B0DE1E}" destId="{99387AF2-911F-4BA5-976A-D136C646BDF2}" srcOrd="1" destOrd="0" presId="urn:microsoft.com/office/officeart/2018/5/layout/IconLeafLabelList"/>
    <dgm:cxn modelId="{254CCA37-9EEC-49A8-83A3-59477F8DD7C9}" type="presParOf" srcId="{794A844A-7769-452C-B078-9559C1B0DE1E}" destId="{A9575C36-344F-4709-A445-0B88E0BB9469}" srcOrd="2" destOrd="0" presId="urn:microsoft.com/office/officeart/2018/5/layout/IconLeafLabelList"/>
    <dgm:cxn modelId="{7616E55C-96BD-414E-93A6-F3CAF8D5EFB1}" type="presParOf" srcId="{794A844A-7769-452C-B078-9559C1B0DE1E}" destId="{958A1B66-A1BD-4DAC-8479-429307117A6F}" srcOrd="3" destOrd="0" presId="urn:microsoft.com/office/officeart/2018/5/layout/IconLeafLabelList"/>
    <dgm:cxn modelId="{92D6D1A9-C9C5-4626-BBDB-89075CB1669E}" type="presParOf" srcId="{96C83696-FA3D-44F0-810D-B797AE95E7FE}" destId="{2CAD3F85-18EB-479A-801D-CDCC78136D93}" srcOrd="1" destOrd="0" presId="urn:microsoft.com/office/officeart/2018/5/layout/IconLeafLabelList"/>
    <dgm:cxn modelId="{5524A042-3650-4C3A-A6BC-31BA25AF648D}" type="presParOf" srcId="{96C83696-FA3D-44F0-810D-B797AE95E7FE}" destId="{20D96998-E4A2-429E-8B0F-E0A1B63CBFD2}" srcOrd="2" destOrd="0" presId="urn:microsoft.com/office/officeart/2018/5/layout/IconLeafLabelList"/>
    <dgm:cxn modelId="{1615F233-750A-4B4A-92D6-B4610EDCC764}" type="presParOf" srcId="{20D96998-E4A2-429E-8B0F-E0A1B63CBFD2}" destId="{8DBF1F82-EC98-404D-AF86-BC686AF0D037}" srcOrd="0" destOrd="0" presId="urn:microsoft.com/office/officeart/2018/5/layout/IconLeafLabelList"/>
    <dgm:cxn modelId="{453F9E47-A287-4E3C-8B72-9647C72880BE}" type="presParOf" srcId="{20D96998-E4A2-429E-8B0F-E0A1B63CBFD2}" destId="{742C0177-3376-45D1-8318-8CCE5B0F1ABC}" srcOrd="1" destOrd="0" presId="urn:microsoft.com/office/officeart/2018/5/layout/IconLeafLabelList"/>
    <dgm:cxn modelId="{BD0835B8-3662-4D4C-9FCC-D462EEDF5A51}" type="presParOf" srcId="{20D96998-E4A2-429E-8B0F-E0A1B63CBFD2}" destId="{663D2AD3-AF92-44F7-8FD3-E79FA781148C}" srcOrd="2" destOrd="0" presId="urn:microsoft.com/office/officeart/2018/5/layout/IconLeafLabelList"/>
    <dgm:cxn modelId="{B52B401C-13E4-494C-96FE-80EF4FCF507C}" type="presParOf" srcId="{20D96998-E4A2-429E-8B0F-E0A1B63CBFD2}" destId="{481DB0E5-8611-4912-B67C-25DB7F080CA1}" srcOrd="3" destOrd="0" presId="urn:microsoft.com/office/officeart/2018/5/layout/IconLeafLabelList"/>
    <dgm:cxn modelId="{A120076C-3556-4BDF-A426-A8917890D15D}" type="presParOf" srcId="{96C83696-FA3D-44F0-810D-B797AE95E7FE}" destId="{69BCFB6D-970C-4D07-A7D7-0B907239D8CD}" srcOrd="3" destOrd="0" presId="urn:microsoft.com/office/officeart/2018/5/layout/IconLeafLabelList"/>
    <dgm:cxn modelId="{65C896F5-15FA-4898-AB7E-4ADF5C2BD63D}" type="presParOf" srcId="{96C83696-FA3D-44F0-810D-B797AE95E7FE}" destId="{41B5E767-777A-46A3-9EAD-36195CDE7646}" srcOrd="4" destOrd="0" presId="urn:microsoft.com/office/officeart/2018/5/layout/IconLeafLabelList"/>
    <dgm:cxn modelId="{F86E0F70-3E27-4C5C-9ECA-2A51F113908B}" type="presParOf" srcId="{41B5E767-777A-46A3-9EAD-36195CDE7646}" destId="{5883D611-ABF8-47C8-BE76-0C29A79EAB90}" srcOrd="0" destOrd="0" presId="urn:microsoft.com/office/officeart/2018/5/layout/IconLeafLabelList"/>
    <dgm:cxn modelId="{290B750D-C2CC-4374-95AC-248020B186DC}" type="presParOf" srcId="{41B5E767-777A-46A3-9EAD-36195CDE7646}" destId="{1D637434-9E40-4BC2-A794-AC8883B947AE}" srcOrd="1" destOrd="0" presId="urn:microsoft.com/office/officeart/2018/5/layout/IconLeafLabelList"/>
    <dgm:cxn modelId="{6B1EBF3F-4440-4ACB-B5A8-B1F464E100B3}" type="presParOf" srcId="{41B5E767-777A-46A3-9EAD-36195CDE7646}" destId="{26517EB2-0778-40BB-84F8-9B6E21125761}" srcOrd="2" destOrd="0" presId="urn:microsoft.com/office/officeart/2018/5/layout/IconLeafLabelList"/>
    <dgm:cxn modelId="{32D0B9FF-9E8D-456A-9807-966078A28B7B}" type="presParOf" srcId="{41B5E767-777A-46A3-9EAD-36195CDE7646}" destId="{923BB45A-EABF-4E19-89D6-2886558947C4}" srcOrd="3" destOrd="0" presId="urn:microsoft.com/office/officeart/2018/5/layout/IconLeafLabelList"/>
    <dgm:cxn modelId="{3028872E-4B29-481A-B3EB-3905B4104730}" type="presParOf" srcId="{96C83696-FA3D-44F0-810D-B797AE95E7FE}" destId="{0CA54138-F0CC-45B5-BD90-FF080E21BF6C}" srcOrd="5" destOrd="0" presId="urn:microsoft.com/office/officeart/2018/5/layout/IconLeafLabelList"/>
    <dgm:cxn modelId="{6BCAF345-4FC2-4F0F-8930-C2F23E8D9E5B}" type="presParOf" srcId="{96C83696-FA3D-44F0-810D-B797AE95E7FE}" destId="{07B7D857-E0F9-435A-9C84-EBE625DD6320}" srcOrd="6" destOrd="0" presId="urn:microsoft.com/office/officeart/2018/5/layout/IconLeafLabelList"/>
    <dgm:cxn modelId="{2114C94D-8EEC-421D-9E82-BC8596117455}" type="presParOf" srcId="{07B7D857-E0F9-435A-9C84-EBE625DD6320}" destId="{5109A6E5-DAFB-44BE-A8AF-C9609F25CBCB}" srcOrd="0" destOrd="0" presId="urn:microsoft.com/office/officeart/2018/5/layout/IconLeafLabelList"/>
    <dgm:cxn modelId="{328060E3-C35C-498D-850D-43E42974A8C1}" type="presParOf" srcId="{07B7D857-E0F9-435A-9C84-EBE625DD6320}" destId="{2B9EB2D3-86DF-4CB2-9DA7-F2997B90C1AE}" srcOrd="1" destOrd="0" presId="urn:microsoft.com/office/officeart/2018/5/layout/IconLeafLabelList"/>
    <dgm:cxn modelId="{404725E7-AA37-497C-B420-35E788C153FC}" type="presParOf" srcId="{07B7D857-E0F9-435A-9C84-EBE625DD6320}" destId="{85331FE1-82DE-4235-B191-1F1E06E0A41C}" srcOrd="2" destOrd="0" presId="urn:microsoft.com/office/officeart/2018/5/layout/IconLeafLabelList"/>
    <dgm:cxn modelId="{78750E7C-AF84-47D6-88B0-6B9708B83E36}" type="presParOf" srcId="{07B7D857-E0F9-435A-9C84-EBE625DD6320}" destId="{5A97FF70-C4E6-4B82-9CEE-6A9511904FA0}" srcOrd="3" destOrd="0" presId="urn:microsoft.com/office/officeart/2018/5/layout/IconLeafLabelList"/>
    <dgm:cxn modelId="{C29404F8-23F7-4C01-B79D-BA86BF8C84A6}" type="presParOf" srcId="{96C83696-FA3D-44F0-810D-B797AE95E7FE}" destId="{7ADD8AD7-4A5D-4360-BF15-EA4E361EFE7E}" srcOrd="7" destOrd="0" presId="urn:microsoft.com/office/officeart/2018/5/layout/IconLeafLabelList"/>
    <dgm:cxn modelId="{95390666-FDC5-4609-B5A3-C56581FD24DC}" type="presParOf" srcId="{96C83696-FA3D-44F0-810D-B797AE95E7FE}" destId="{696904B7-EB17-463D-81F0-1362FFB8C68F}" srcOrd="8" destOrd="0" presId="urn:microsoft.com/office/officeart/2018/5/layout/IconLeafLabelList"/>
    <dgm:cxn modelId="{AB2F84BD-FBED-4E29-87D2-1C3C984B1A6F}" type="presParOf" srcId="{696904B7-EB17-463D-81F0-1362FFB8C68F}" destId="{873D4CAB-9A56-4AB5-BB05-BC11E6C9F700}" srcOrd="0" destOrd="0" presId="urn:microsoft.com/office/officeart/2018/5/layout/IconLeafLabelList"/>
    <dgm:cxn modelId="{3545385A-D62C-4C0C-9DF4-01E9F0837716}" type="presParOf" srcId="{696904B7-EB17-463D-81F0-1362FFB8C68F}" destId="{CC043A79-BEF3-4C01-97A7-C884614800D5}" srcOrd="1" destOrd="0" presId="urn:microsoft.com/office/officeart/2018/5/layout/IconLeafLabelList"/>
    <dgm:cxn modelId="{D0B95992-19A7-4F8F-B6F6-6A192927ACEA}" type="presParOf" srcId="{696904B7-EB17-463D-81F0-1362FFB8C68F}" destId="{CFF030FE-92D8-4728-B652-699E62E9B328}" srcOrd="2" destOrd="0" presId="urn:microsoft.com/office/officeart/2018/5/layout/IconLeafLabelList"/>
    <dgm:cxn modelId="{5B734F69-F8DD-4526-8350-6F1E05EB6E62}" type="presParOf" srcId="{696904B7-EB17-463D-81F0-1362FFB8C68F}" destId="{A9D17A62-2789-4FD5-988F-05D10978F2A0}" srcOrd="3" destOrd="0" presId="urn:microsoft.com/office/officeart/2018/5/layout/IconLeafLabelList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3AC9EDD4-C69D-4E1B-8109-C76FCBBCB336}" type="doc">
      <dgm:prSet loTypeId="urn:microsoft.com/office/officeart/2005/8/layout/hierarchy3" loCatId="hierarchy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pl-PL"/>
        </a:p>
      </dgm:t>
    </dgm:pt>
    <dgm:pt modelId="{12B2EDF3-7BEF-427F-9981-B2861470053F}">
      <dgm:prSet phldrT="[Tekst]"/>
      <dgm:spPr/>
      <dgm:t>
        <a:bodyPr/>
        <a:lstStyle/>
        <a:p>
          <a:r>
            <a:rPr lang="uk-UA" dirty="0" smtClean="0"/>
            <a:t> Профілактика </a:t>
          </a:r>
          <a:endParaRPr lang="pl-PL" dirty="0"/>
        </a:p>
      </dgm:t>
    </dgm:pt>
    <dgm:pt modelId="{D0EFFD84-1E98-4E20-8D15-3BF9054C50B3}" type="parTrans" cxnId="{7052A84D-280C-46C5-8348-7E18A32D4871}">
      <dgm:prSet/>
      <dgm:spPr/>
      <dgm:t>
        <a:bodyPr/>
        <a:lstStyle/>
        <a:p>
          <a:endParaRPr lang="pl-PL"/>
        </a:p>
      </dgm:t>
    </dgm:pt>
    <dgm:pt modelId="{58B6FB27-62BB-4DD2-BB2A-E2C88FBBAEC9}" type="sibTrans" cxnId="{7052A84D-280C-46C5-8348-7E18A32D4871}">
      <dgm:prSet/>
      <dgm:spPr/>
      <dgm:t>
        <a:bodyPr/>
        <a:lstStyle/>
        <a:p>
          <a:endParaRPr lang="pl-PL"/>
        </a:p>
      </dgm:t>
    </dgm:pt>
    <dgm:pt modelId="{DF39264B-3A13-4258-840E-470808B289A2}">
      <dgm:prSet phldrT="[Tekst]"/>
      <dgm:spPr/>
      <dgm:t>
        <a:bodyPr/>
        <a:lstStyle/>
        <a:p>
          <a:r>
            <a:rPr lang="uk-UA" dirty="0" smtClean="0"/>
            <a:t> Універсальна </a:t>
          </a:r>
          <a:endParaRPr lang="pl-PL" dirty="0"/>
        </a:p>
      </dgm:t>
    </dgm:pt>
    <dgm:pt modelId="{0B5145B8-B2FA-45A0-A398-A15BDEB1E6F8}" type="parTrans" cxnId="{166285EE-4E1F-4D94-A0D7-DC13CD9FB736}">
      <dgm:prSet/>
      <dgm:spPr/>
      <dgm:t>
        <a:bodyPr/>
        <a:lstStyle/>
        <a:p>
          <a:endParaRPr lang="pl-PL"/>
        </a:p>
      </dgm:t>
    </dgm:pt>
    <dgm:pt modelId="{BFD5E717-0276-4722-AFA8-B90D44D7552D}" type="sibTrans" cxnId="{166285EE-4E1F-4D94-A0D7-DC13CD9FB736}">
      <dgm:prSet/>
      <dgm:spPr/>
      <dgm:t>
        <a:bodyPr/>
        <a:lstStyle/>
        <a:p>
          <a:endParaRPr lang="pl-PL"/>
        </a:p>
      </dgm:t>
    </dgm:pt>
    <dgm:pt modelId="{45996692-E7B3-48A5-A0F0-8D4AEEB40D2C}">
      <dgm:prSet phldrT="[Tekst]"/>
      <dgm:spPr/>
      <dgm:t>
        <a:bodyPr/>
        <a:lstStyle/>
        <a:p>
          <a:r>
            <a:rPr lang="uk-UA" dirty="0" smtClean="0"/>
            <a:t>Самодопомога</a:t>
          </a:r>
          <a:r>
            <a:rPr lang="uk-UA" baseline="0" dirty="0" smtClean="0"/>
            <a:t> </a:t>
          </a:r>
          <a:endParaRPr lang="pl-PL" dirty="0"/>
        </a:p>
      </dgm:t>
    </dgm:pt>
    <dgm:pt modelId="{526B58BD-404A-468E-B343-2A6DAB5CE87F}" type="parTrans" cxnId="{03622AB6-AD47-48E6-BE86-E72D7AA40F4C}">
      <dgm:prSet/>
      <dgm:spPr/>
      <dgm:t>
        <a:bodyPr/>
        <a:lstStyle/>
        <a:p>
          <a:endParaRPr lang="pl-PL"/>
        </a:p>
      </dgm:t>
    </dgm:pt>
    <dgm:pt modelId="{C8B470DB-70E3-4222-9D69-0F57691A6235}" type="sibTrans" cxnId="{03622AB6-AD47-48E6-BE86-E72D7AA40F4C}">
      <dgm:prSet/>
      <dgm:spPr/>
      <dgm:t>
        <a:bodyPr/>
        <a:lstStyle/>
        <a:p>
          <a:endParaRPr lang="pl-PL"/>
        </a:p>
      </dgm:t>
    </dgm:pt>
    <dgm:pt modelId="{4FEF7842-105F-45DE-8E72-00BBE93E2BD8}">
      <dgm:prSet phldrT="[Tekst]"/>
      <dgm:spPr/>
      <dgm:t>
        <a:bodyPr/>
        <a:lstStyle/>
        <a:p>
          <a:r>
            <a:rPr lang="uk-UA" dirty="0" smtClean="0"/>
            <a:t> Клуби </a:t>
          </a:r>
          <a:r>
            <a:rPr lang="uk-UA" dirty="0" err="1" smtClean="0"/>
            <a:t>абстинетка</a:t>
          </a:r>
          <a:r>
            <a:rPr lang="uk-UA" dirty="0" smtClean="0"/>
            <a:t> </a:t>
          </a:r>
          <a:endParaRPr lang="pl-PL" dirty="0"/>
        </a:p>
      </dgm:t>
    </dgm:pt>
    <dgm:pt modelId="{1E373371-50F3-41F2-B4E9-6C376A1256BD}" type="parTrans" cxnId="{0DFF7801-1BCC-4FDD-A3A7-3A1DC1DC7139}">
      <dgm:prSet/>
      <dgm:spPr/>
      <dgm:t>
        <a:bodyPr/>
        <a:lstStyle/>
        <a:p>
          <a:endParaRPr lang="pl-PL"/>
        </a:p>
      </dgm:t>
    </dgm:pt>
    <dgm:pt modelId="{BFDB003F-3794-4FC4-8F4D-B81E096DCC0B}" type="sibTrans" cxnId="{0DFF7801-1BCC-4FDD-A3A7-3A1DC1DC7139}">
      <dgm:prSet/>
      <dgm:spPr/>
      <dgm:t>
        <a:bodyPr/>
        <a:lstStyle/>
        <a:p>
          <a:endParaRPr lang="pl-PL"/>
        </a:p>
      </dgm:t>
    </dgm:pt>
    <dgm:pt modelId="{83A8EA72-8B4F-4DF0-9E96-9F5FA193C6B1}">
      <dgm:prSet phldrT="[Tekst]"/>
      <dgm:spPr/>
      <dgm:t>
        <a:bodyPr/>
        <a:lstStyle/>
        <a:p>
          <a:r>
            <a:rPr lang="uk-UA" dirty="0" smtClean="0"/>
            <a:t> Терапевтична діяльність </a:t>
          </a:r>
          <a:endParaRPr lang="pl-PL" dirty="0"/>
        </a:p>
      </dgm:t>
    </dgm:pt>
    <dgm:pt modelId="{C12EC4FF-C595-4ACC-A7E7-4CB668369F8E}" type="parTrans" cxnId="{50044379-3148-4F82-A241-DB31CAAF8224}">
      <dgm:prSet/>
      <dgm:spPr/>
      <dgm:t>
        <a:bodyPr/>
        <a:lstStyle/>
        <a:p>
          <a:endParaRPr lang="pl-PL"/>
        </a:p>
      </dgm:t>
    </dgm:pt>
    <dgm:pt modelId="{13AF7B26-2F4E-4671-BDC5-5D93ACB41AD5}" type="sibTrans" cxnId="{50044379-3148-4F82-A241-DB31CAAF8224}">
      <dgm:prSet/>
      <dgm:spPr/>
      <dgm:t>
        <a:bodyPr/>
        <a:lstStyle/>
        <a:p>
          <a:endParaRPr lang="pl-PL"/>
        </a:p>
      </dgm:t>
    </dgm:pt>
    <dgm:pt modelId="{E6C72839-7E97-4063-A164-6241B1A2624D}">
      <dgm:prSet phldrT="[Tekst]"/>
      <dgm:spPr/>
      <dgm:t>
        <a:bodyPr/>
        <a:lstStyle/>
        <a:p>
          <a:r>
            <a:rPr lang="uk-UA" dirty="0" smtClean="0"/>
            <a:t> Короткі інтервенції </a:t>
          </a:r>
          <a:endParaRPr lang="pl-PL" dirty="0"/>
        </a:p>
      </dgm:t>
    </dgm:pt>
    <dgm:pt modelId="{604A1FF1-E4B3-4A53-B300-2F127E9727B8}" type="parTrans" cxnId="{52A88E6B-0E77-4E9C-81C5-B8777D8465B7}">
      <dgm:prSet/>
      <dgm:spPr/>
      <dgm:t>
        <a:bodyPr/>
        <a:lstStyle/>
        <a:p>
          <a:endParaRPr lang="pl-PL"/>
        </a:p>
      </dgm:t>
    </dgm:pt>
    <dgm:pt modelId="{48125C17-3E62-48F8-B8F1-465E279F0076}" type="sibTrans" cxnId="{52A88E6B-0E77-4E9C-81C5-B8777D8465B7}">
      <dgm:prSet/>
      <dgm:spPr/>
      <dgm:t>
        <a:bodyPr/>
        <a:lstStyle/>
        <a:p>
          <a:endParaRPr lang="pl-PL"/>
        </a:p>
      </dgm:t>
    </dgm:pt>
    <dgm:pt modelId="{B9CBE7B0-56A0-4D9E-934F-D1159790CA01}">
      <dgm:prSet phldrT="[Tekst]"/>
      <dgm:spPr/>
      <dgm:t>
        <a:bodyPr/>
        <a:lstStyle/>
        <a:p>
          <a:r>
            <a:rPr lang="uk-UA" dirty="0" smtClean="0"/>
            <a:t> Вибіркова (селективна) </a:t>
          </a:r>
          <a:endParaRPr lang="pl-PL" dirty="0"/>
        </a:p>
      </dgm:t>
    </dgm:pt>
    <dgm:pt modelId="{C423CAA7-31EC-4194-A9C9-1A1CE52D017E}" type="parTrans" cxnId="{29DC37E0-8878-4109-A6AC-90AA218D1D24}">
      <dgm:prSet/>
      <dgm:spPr/>
      <dgm:t>
        <a:bodyPr/>
        <a:lstStyle/>
        <a:p>
          <a:endParaRPr lang="pl-PL"/>
        </a:p>
      </dgm:t>
    </dgm:pt>
    <dgm:pt modelId="{8D045B0F-7808-47E6-A670-4B869B3F32F6}" type="sibTrans" cxnId="{29DC37E0-8878-4109-A6AC-90AA218D1D24}">
      <dgm:prSet/>
      <dgm:spPr/>
      <dgm:t>
        <a:bodyPr/>
        <a:lstStyle/>
        <a:p>
          <a:endParaRPr lang="pl-PL"/>
        </a:p>
      </dgm:t>
    </dgm:pt>
    <dgm:pt modelId="{5BFE94E0-8C1B-4B54-B649-61EFF329B468}">
      <dgm:prSet phldrT="[Tekst]"/>
      <dgm:spPr/>
      <dgm:t>
        <a:bodyPr/>
        <a:lstStyle/>
        <a:p>
          <a:r>
            <a:rPr lang="en-US" dirty="0" smtClean="0"/>
            <a:t> </a:t>
          </a:r>
          <a:r>
            <a:rPr lang="uk-UA" dirty="0" smtClean="0"/>
            <a:t>Спрямовуюча / вказівна </a:t>
          </a:r>
          <a:endParaRPr lang="pl-PL" dirty="0"/>
        </a:p>
      </dgm:t>
    </dgm:pt>
    <dgm:pt modelId="{0AC1305D-CFC8-4698-87AF-FA4497AE46B5}" type="parTrans" cxnId="{4128B340-5299-404E-9314-370EA0661DF3}">
      <dgm:prSet/>
      <dgm:spPr/>
      <dgm:t>
        <a:bodyPr/>
        <a:lstStyle/>
        <a:p>
          <a:endParaRPr lang="pl-PL"/>
        </a:p>
      </dgm:t>
    </dgm:pt>
    <dgm:pt modelId="{67405F4A-F524-4C02-A5CD-4FD4830168E9}" type="sibTrans" cxnId="{4128B340-5299-404E-9314-370EA0661DF3}">
      <dgm:prSet/>
      <dgm:spPr/>
      <dgm:t>
        <a:bodyPr/>
        <a:lstStyle/>
        <a:p>
          <a:endParaRPr lang="pl-PL"/>
        </a:p>
      </dgm:t>
    </dgm:pt>
    <dgm:pt modelId="{D3239AE6-3140-469F-BDB5-7D1A9AAE54B0}">
      <dgm:prSet phldrT="[Tekst]"/>
      <dgm:spPr/>
      <dgm:t>
        <a:bodyPr/>
        <a:lstStyle/>
        <a:p>
          <a:r>
            <a:rPr lang="uk-UA" dirty="0" smtClean="0"/>
            <a:t> Довготермінові програми </a:t>
          </a:r>
          <a:endParaRPr lang="pl-PL" dirty="0"/>
        </a:p>
      </dgm:t>
    </dgm:pt>
    <dgm:pt modelId="{0710B510-E97D-4041-AC8B-0F0166F95F0A}" type="parTrans" cxnId="{5135E1C4-0B3F-45DE-AA5B-99F0313FC3AD}">
      <dgm:prSet/>
      <dgm:spPr/>
      <dgm:t>
        <a:bodyPr/>
        <a:lstStyle/>
        <a:p>
          <a:endParaRPr lang="pl-PL"/>
        </a:p>
      </dgm:t>
    </dgm:pt>
    <dgm:pt modelId="{BFE665C6-8102-4385-BB9E-774EB87FDBDA}" type="sibTrans" cxnId="{5135E1C4-0B3F-45DE-AA5B-99F0313FC3AD}">
      <dgm:prSet/>
      <dgm:spPr/>
      <dgm:t>
        <a:bodyPr/>
        <a:lstStyle/>
        <a:p>
          <a:endParaRPr lang="pl-PL"/>
        </a:p>
      </dgm:t>
    </dgm:pt>
    <dgm:pt modelId="{C232A3EF-5C62-4318-AE15-2EFBCFD4D838}">
      <dgm:prSet phldrT="[Tekst]"/>
      <dgm:spPr/>
      <dgm:t>
        <a:bodyPr/>
        <a:lstStyle/>
        <a:p>
          <a:r>
            <a:rPr lang="uk-UA" dirty="0" smtClean="0"/>
            <a:t> Зменшення шкоди </a:t>
          </a:r>
          <a:endParaRPr lang="pl-PL" dirty="0"/>
        </a:p>
      </dgm:t>
    </dgm:pt>
    <dgm:pt modelId="{4F8AB9D0-941E-406A-A38D-C9BCA15751A7}" type="parTrans" cxnId="{1B8BE32A-FBF3-4353-A7A8-F9E995590222}">
      <dgm:prSet/>
      <dgm:spPr/>
      <dgm:t>
        <a:bodyPr/>
        <a:lstStyle/>
        <a:p>
          <a:endParaRPr lang="pl-PL"/>
        </a:p>
      </dgm:t>
    </dgm:pt>
    <dgm:pt modelId="{B470888F-BB59-4A65-BA65-0060BCBC969A}" type="sibTrans" cxnId="{1B8BE32A-FBF3-4353-A7A8-F9E995590222}">
      <dgm:prSet/>
      <dgm:spPr/>
      <dgm:t>
        <a:bodyPr/>
        <a:lstStyle/>
        <a:p>
          <a:endParaRPr lang="pl-PL"/>
        </a:p>
      </dgm:t>
    </dgm:pt>
    <dgm:pt modelId="{FC1CBBC9-6575-4771-A726-CCDA02BBC33E}">
      <dgm:prSet phldrT="[Tekst]"/>
      <dgm:spPr/>
      <dgm:t>
        <a:bodyPr/>
        <a:lstStyle/>
        <a:p>
          <a:r>
            <a:rPr lang="uk-UA" dirty="0" smtClean="0"/>
            <a:t> Вулична робота </a:t>
          </a:r>
          <a:endParaRPr lang="pl-PL" dirty="0"/>
        </a:p>
      </dgm:t>
    </dgm:pt>
    <dgm:pt modelId="{EF762993-64D2-4D8A-8F95-C650623E1945}" type="parTrans" cxnId="{109225DB-84F0-45B1-AECC-455D91ADA61A}">
      <dgm:prSet/>
      <dgm:spPr/>
      <dgm:t>
        <a:bodyPr/>
        <a:lstStyle/>
        <a:p>
          <a:endParaRPr lang="pl-PL"/>
        </a:p>
      </dgm:t>
    </dgm:pt>
    <dgm:pt modelId="{963EFF56-22C3-4158-936B-9DAF975344FA}" type="sibTrans" cxnId="{109225DB-84F0-45B1-AECC-455D91ADA61A}">
      <dgm:prSet/>
      <dgm:spPr/>
      <dgm:t>
        <a:bodyPr/>
        <a:lstStyle/>
        <a:p>
          <a:endParaRPr lang="pl-PL"/>
        </a:p>
      </dgm:t>
    </dgm:pt>
    <dgm:pt modelId="{71E360D9-5F09-4777-BD62-3A0D0488BD03}">
      <dgm:prSet phldrT="[Tekst]"/>
      <dgm:spPr/>
      <dgm:t>
        <a:bodyPr/>
        <a:lstStyle/>
        <a:p>
          <a:r>
            <a:rPr lang="uk-UA" dirty="0" smtClean="0"/>
            <a:t> Робота в клубах  та на вечірках </a:t>
          </a:r>
          <a:endParaRPr lang="pl-PL" dirty="0"/>
        </a:p>
      </dgm:t>
    </dgm:pt>
    <dgm:pt modelId="{335498DC-27AA-46BB-B4FC-2366EA04C743}" type="parTrans" cxnId="{5EE31464-99F1-4C8A-80A2-27A1B600C7DE}">
      <dgm:prSet/>
      <dgm:spPr/>
      <dgm:t>
        <a:bodyPr/>
        <a:lstStyle/>
        <a:p>
          <a:endParaRPr lang="pl-PL"/>
        </a:p>
      </dgm:t>
    </dgm:pt>
    <dgm:pt modelId="{3A3309A2-F150-45BA-88D7-8227CF09DFD0}" type="sibTrans" cxnId="{5EE31464-99F1-4C8A-80A2-27A1B600C7DE}">
      <dgm:prSet/>
      <dgm:spPr/>
      <dgm:t>
        <a:bodyPr/>
        <a:lstStyle/>
        <a:p>
          <a:endParaRPr lang="pl-PL"/>
        </a:p>
      </dgm:t>
    </dgm:pt>
    <dgm:pt modelId="{F2179225-0A57-47C6-ADD6-44AD34D875D1}" type="pres">
      <dgm:prSet presAssocID="{3AC9EDD4-C69D-4E1B-8109-C76FCBBCB336}" presName="diagram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9C58D131-5204-4EAC-851B-BDA7A0E5C9B7}" type="pres">
      <dgm:prSet presAssocID="{12B2EDF3-7BEF-427F-9981-B2861470053F}" presName="root" presStyleCnt="0"/>
      <dgm:spPr/>
    </dgm:pt>
    <dgm:pt modelId="{B4E8E432-E25C-4FA5-A432-51BE470736F4}" type="pres">
      <dgm:prSet presAssocID="{12B2EDF3-7BEF-427F-9981-B2861470053F}" presName="rootComposite" presStyleCnt="0"/>
      <dgm:spPr/>
    </dgm:pt>
    <dgm:pt modelId="{81A3C78C-DABC-4344-B539-D3E56E33ADF1}" type="pres">
      <dgm:prSet presAssocID="{12B2EDF3-7BEF-427F-9981-B2861470053F}" presName="rootText" presStyleLbl="node1" presStyleIdx="0" presStyleCnt="4"/>
      <dgm:spPr/>
      <dgm:t>
        <a:bodyPr/>
        <a:lstStyle/>
        <a:p>
          <a:endParaRPr lang="uk-UA"/>
        </a:p>
      </dgm:t>
    </dgm:pt>
    <dgm:pt modelId="{D5C186EC-B212-413D-A6F8-C447CD578895}" type="pres">
      <dgm:prSet presAssocID="{12B2EDF3-7BEF-427F-9981-B2861470053F}" presName="rootConnector" presStyleLbl="node1" presStyleIdx="0" presStyleCnt="4"/>
      <dgm:spPr/>
      <dgm:t>
        <a:bodyPr/>
        <a:lstStyle/>
        <a:p>
          <a:endParaRPr lang="uk-UA"/>
        </a:p>
      </dgm:t>
    </dgm:pt>
    <dgm:pt modelId="{8C8B6962-0E97-4017-BB6B-09F07B48DC4A}" type="pres">
      <dgm:prSet presAssocID="{12B2EDF3-7BEF-427F-9981-B2861470053F}" presName="childShape" presStyleCnt="0"/>
      <dgm:spPr/>
    </dgm:pt>
    <dgm:pt modelId="{4F607F2A-B0AB-437B-B9FB-081E579E142D}" type="pres">
      <dgm:prSet presAssocID="{0B5145B8-B2FA-45A0-A398-A15BDEB1E6F8}" presName="Name13" presStyleLbl="parChTrans1D2" presStyleIdx="0" presStyleCnt="8"/>
      <dgm:spPr/>
      <dgm:t>
        <a:bodyPr/>
        <a:lstStyle/>
        <a:p>
          <a:endParaRPr lang="uk-UA"/>
        </a:p>
      </dgm:t>
    </dgm:pt>
    <dgm:pt modelId="{780D86BD-CBDA-47A2-88F7-DEDA68737DFD}" type="pres">
      <dgm:prSet presAssocID="{DF39264B-3A13-4258-840E-470808B289A2}" presName="childText" presStyleLbl="bgAcc1" presStyleIdx="0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5D685FC-310F-402F-9C7C-49D8C967CB2B}" type="pres">
      <dgm:prSet presAssocID="{C423CAA7-31EC-4194-A9C9-1A1CE52D017E}" presName="Name13" presStyleLbl="parChTrans1D2" presStyleIdx="1" presStyleCnt="8"/>
      <dgm:spPr/>
      <dgm:t>
        <a:bodyPr/>
        <a:lstStyle/>
        <a:p>
          <a:endParaRPr lang="uk-UA"/>
        </a:p>
      </dgm:t>
    </dgm:pt>
    <dgm:pt modelId="{7BD7B27E-4C03-4F90-BC9D-5991E89AF90F}" type="pres">
      <dgm:prSet presAssocID="{B9CBE7B0-56A0-4D9E-934F-D1159790CA01}" presName="childText" presStyleLbl="bgAcc1" presStyleIdx="1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D33AE86-57B1-4037-89AE-26691364DD94}" type="pres">
      <dgm:prSet presAssocID="{0AC1305D-CFC8-4698-87AF-FA4497AE46B5}" presName="Name13" presStyleLbl="parChTrans1D2" presStyleIdx="2" presStyleCnt="8"/>
      <dgm:spPr/>
      <dgm:t>
        <a:bodyPr/>
        <a:lstStyle/>
        <a:p>
          <a:endParaRPr lang="uk-UA"/>
        </a:p>
      </dgm:t>
    </dgm:pt>
    <dgm:pt modelId="{D5A50D73-BE1B-4F19-BD69-F7698E5929C0}" type="pres">
      <dgm:prSet presAssocID="{5BFE94E0-8C1B-4B54-B649-61EFF329B468}" presName="childText" presStyleLbl="bgAcc1" presStyleIdx="2" presStyleCnt="8" custLinFactNeighborX="-5083" custLinFactNeighborY="-1627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FFD8C5D8-006E-4F85-8399-61BFF0E56C88}" type="pres">
      <dgm:prSet presAssocID="{45996692-E7B3-48A5-A0F0-8D4AEEB40D2C}" presName="root" presStyleCnt="0"/>
      <dgm:spPr/>
    </dgm:pt>
    <dgm:pt modelId="{336EE714-3DFE-4918-8F38-75A148A444A6}" type="pres">
      <dgm:prSet presAssocID="{45996692-E7B3-48A5-A0F0-8D4AEEB40D2C}" presName="rootComposite" presStyleCnt="0"/>
      <dgm:spPr/>
    </dgm:pt>
    <dgm:pt modelId="{7074865D-1194-4776-A37F-AB5EB3612BCF}" type="pres">
      <dgm:prSet presAssocID="{45996692-E7B3-48A5-A0F0-8D4AEEB40D2C}" presName="rootText" presStyleLbl="node1" presStyleIdx="1" presStyleCnt="4"/>
      <dgm:spPr/>
      <dgm:t>
        <a:bodyPr/>
        <a:lstStyle/>
        <a:p>
          <a:endParaRPr lang="uk-UA"/>
        </a:p>
      </dgm:t>
    </dgm:pt>
    <dgm:pt modelId="{56709AC7-EF4E-4E05-B737-BA910A845FDA}" type="pres">
      <dgm:prSet presAssocID="{45996692-E7B3-48A5-A0F0-8D4AEEB40D2C}" presName="rootConnector" presStyleLbl="node1" presStyleIdx="1" presStyleCnt="4"/>
      <dgm:spPr/>
      <dgm:t>
        <a:bodyPr/>
        <a:lstStyle/>
        <a:p>
          <a:endParaRPr lang="uk-UA"/>
        </a:p>
      </dgm:t>
    </dgm:pt>
    <dgm:pt modelId="{9BB14F0D-344C-4268-AE8F-AD9269DFF65F}" type="pres">
      <dgm:prSet presAssocID="{45996692-E7B3-48A5-A0F0-8D4AEEB40D2C}" presName="childShape" presStyleCnt="0"/>
      <dgm:spPr/>
    </dgm:pt>
    <dgm:pt modelId="{1A1FF514-D979-4F62-B0EC-D56ECD85C0A8}" type="pres">
      <dgm:prSet presAssocID="{1E373371-50F3-41F2-B4E9-6C376A1256BD}" presName="Name13" presStyleLbl="parChTrans1D2" presStyleIdx="3" presStyleCnt="8"/>
      <dgm:spPr/>
      <dgm:t>
        <a:bodyPr/>
        <a:lstStyle/>
        <a:p>
          <a:endParaRPr lang="uk-UA"/>
        </a:p>
      </dgm:t>
    </dgm:pt>
    <dgm:pt modelId="{178165BF-ED2A-4EA1-97BE-D6D75FEDB4D0}" type="pres">
      <dgm:prSet presAssocID="{4FEF7842-105F-45DE-8E72-00BBE93E2BD8}" presName="childText" presStyleLbl="bgAcc1" presStyleIdx="3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A214EF1A-B957-46CC-B4E8-8C947EE9A4FF}" type="pres">
      <dgm:prSet presAssocID="{83A8EA72-8B4F-4DF0-9E96-9F5FA193C6B1}" presName="root" presStyleCnt="0"/>
      <dgm:spPr/>
    </dgm:pt>
    <dgm:pt modelId="{FF1009E2-4632-4A1C-94DF-D1F8BEE8E56C}" type="pres">
      <dgm:prSet presAssocID="{83A8EA72-8B4F-4DF0-9E96-9F5FA193C6B1}" presName="rootComposite" presStyleCnt="0"/>
      <dgm:spPr/>
    </dgm:pt>
    <dgm:pt modelId="{B9A6BFE3-3892-43F5-AEEF-FFBCCB1F5DFD}" type="pres">
      <dgm:prSet presAssocID="{83A8EA72-8B4F-4DF0-9E96-9F5FA193C6B1}" presName="rootText" presStyleLbl="node1" presStyleIdx="2" presStyleCnt="4"/>
      <dgm:spPr/>
      <dgm:t>
        <a:bodyPr/>
        <a:lstStyle/>
        <a:p>
          <a:endParaRPr lang="uk-UA"/>
        </a:p>
      </dgm:t>
    </dgm:pt>
    <dgm:pt modelId="{2492578E-A0CB-4307-B233-3E9D3D605565}" type="pres">
      <dgm:prSet presAssocID="{83A8EA72-8B4F-4DF0-9E96-9F5FA193C6B1}" presName="rootConnector" presStyleLbl="node1" presStyleIdx="2" presStyleCnt="4"/>
      <dgm:spPr/>
      <dgm:t>
        <a:bodyPr/>
        <a:lstStyle/>
        <a:p>
          <a:endParaRPr lang="uk-UA"/>
        </a:p>
      </dgm:t>
    </dgm:pt>
    <dgm:pt modelId="{AD4AA297-A132-42F1-B2B8-4D506E333778}" type="pres">
      <dgm:prSet presAssocID="{83A8EA72-8B4F-4DF0-9E96-9F5FA193C6B1}" presName="childShape" presStyleCnt="0"/>
      <dgm:spPr/>
    </dgm:pt>
    <dgm:pt modelId="{61A8DE7A-6D79-4FBB-B4D4-109954318098}" type="pres">
      <dgm:prSet presAssocID="{604A1FF1-E4B3-4A53-B300-2F127E9727B8}" presName="Name13" presStyleLbl="parChTrans1D2" presStyleIdx="4" presStyleCnt="8"/>
      <dgm:spPr/>
      <dgm:t>
        <a:bodyPr/>
        <a:lstStyle/>
        <a:p>
          <a:endParaRPr lang="uk-UA"/>
        </a:p>
      </dgm:t>
    </dgm:pt>
    <dgm:pt modelId="{E66B7693-C70B-4327-9DAA-99FFFE3651CE}" type="pres">
      <dgm:prSet presAssocID="{E6C72839-7E97-4063-A164-6241B1A2624D}" presName="childText" presStyleLbl="bgAcc1" presStyleIdx="4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1D67AB5E-E823-4F12-962A-E2EE88761BC4}" type="pres">
      <dgm:prSet presAssocID="{0710B510-E97D-4041-AC8B-0F0166F95F0A}" presName="Name13" presStyleLbl="parChTrans1D2" presStyleIdx="5" presStyleCnt="8"/>
      <dgm:spPr/>
      <dgm:t>
        <a:bodyPr/>
        <a:lstStyle/>
        <a:p>
          <a:endParaRPr lang="uk-UA"/>
        </a:p>
      </dgm:t>
    </dgm:pt>
    <dgm:pt modelId="{3AD157DB-8631-461C-97BF-0DF43E9C9E62}" type="pres">
      <dgm:prSet presAssocID="{D3239AE6-3140-469F-BDB5-7D1A9AAE54B0}" presName="childText" presStyleLbl="bgAcc1" presStyleIdx="5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770BBA72-3243-49F1-9DB4-E14A9CEB7E4C}" type="pres">
      <dgm:prSet presAssocID="{C232A3EF-5C62-4318-AE15-2EFBCFD4D838}" presName="root" presStyleCnt="0"/>
      <dgm:spPr/>
    </dgm:pt>
    <dgm:pt modelId="{88080AFC-B86A-409A-A879-EFE2122550D0}" type="pres">
      <dgm:prSet presAssocID="{C232A3EF-5C62-4318-AE15-2EFBCFD4D838}" presName="rootComposite" presStyleCnt="0"/>
      <dgm:spPr/>
    </dgm:pt>
    <dgm:pt modelId="{448B00FB-2624-4850-A2BA-B0DFE7C91CF6}" type="pres">
      <dgm:prSet presAssocID="{C232A3EF-5C62-4318-AE15-2EFBCFD4D838}" presName="rootText" presStyleLbl="node1" presStyleIdx="3" presStyleCnt="4"/>
      <dgm:spPr/>
      <dgm:t>
        <a:bodyPr/>
        <a:lstStyle/>
        <a:p>
          <a:endParaRPr lang="uk-UA"/>
        </a:p>
      </dgm:t>
    </dgm:pt>
    <dgm:pt modelId="{C5A0F26B-C845-4FCA-ADDE-36E4DB6825C8}" type="pres">
      <dgm:prSet presAssocID="{C232A3EF-5C62-4318-AE15-2EFBCFD4D838}" presName="rootConnector" presStyleLbl="node1" presStyleIdx="3" presStyleCnt="4"/>
      <dgm:spPr/>
      <dgm:t>
        <a:bodyPr/>
        <a:lstStyle/>
        <a:p>
          <a:endParaRPr lang="uk-UA"/>
        </a:p>
      </dgm:t>
    </dgm:pt>
    <dgm:pt modelId="{34367590-8A48-4C05-A57D-BBF2307D31B2}" type="pres">
      <dgm:prSet presAssocID="{C232A3EF-5C62-4318-AE15-2EFBCFD4D838}" presName="childShape" presStyleCnt="0"/>
      <dgm:spPr/>
    </dgm:pt>
    <dgm:pt modelId="{30649B00-4B27-44D5-B9A4-9021B234D14E}" type="pres">
      <dgm:prSet presAssocID="{EF762993-64D2-4D8A-8F95-C650623E1945}" presName="Name13" presStyleLbl="parChTrans1D2" presStyleIdx="6" presStyleCnt="8"/>
      <dgm:spPr/>
      <dgm:t>
        <a:bodyPr/>
        <a:lstStyle/>
        <a:p>
          <a:endParaRPr lang="uk-UA"/>
        </a:p>
      </dgm:t>
    </dgm:pt>
    <dgm:pt modelId="{D8CFA368-6777-46CA-8AE4-31E84D474103}" type="pres">
      <dgm:prSet presAssocID="{FC1CBBC9-6575-4771-A726-CCDA02BBC33E}" presName="childText" presStyleLbl="bgAcc1" presStyleIdx="6" presStyleCnt="8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  <dgm:pt modelId="{E8CDE808-7146-494D-826E-E9BE57C17733}" type="pres">
      <dgm:prSet presAssocID="{335498DC-27AA-46BB-B4FC-2366EA04C743}" presName="Name13" presStyleLbl="parChTrans1D2" presStyleIdx="7" presStyleCnt="8"/>
      <dgm:spPr/>
      <dgm:t>
        <a:bodyPr/>
        <a:lstStyle/>
        <a:p>
          <a:endParaRPr lang="uk-UA"/>
        </a:p>
      </dgm:t>
    </dgm:pt>
    <dgm:pt modelId="{F21C87CB-B8A6-45E8-B0E7-58F0516F2FD8}" type="pres">
      <dgm:prSet presAssocID="{71E360D9-5F09-4777-BD62-3A0D0488BD03}" presName="childText" presStyleLbl="bgAcc1" presStyleIdx="7" presStyleCnt="8" custLinFactNeighborX="-5083" custLinFactNeighborY="-4879">
        <dgm:presLayoutVars>
          <dgm:bulletEnabled val="1"/>
        </dgm:presLayoutVars>
      </dgm:prSet>
      <dgm:spPr/>
      <dgm:t>
        <a:bodyPr/>
        <a:lstStyle/>
        <a:p>
          <a:endParaRPr lang="uk-UA"/>
        </a:p>
      </dgm:t>
    </dgm:pt>
  </dgm:ptLst>
  <dgm:cxnLst>
    <dgm:cxn modelId="{4128B340-5299-404E-9314-370EA0661DF3}" srcId="{12B2EDF3-7BEF-427F-9981-B2861470053F}" destId="{5BFE94E0-8C1B-4B54-B649-61EFF329B468}" srcOrd="2" destOrd="0" parTransId="{0AC1305D-CFC8-4698-87AF-FA4497AE46B5}" sibTransId="{67405F4A-F524-4C02-A5CD-4FD4830168E9}"/>
    <dgm:cxn modelId="{9E35D8A3-E3FB-4A41-ABA8-EBA509DC8043}" type="presOf" srcId="{4FEF7842-105F-45DE-8E72-00BBE93E2BD8}" destId="{178165BF-ED2A-4EA1-97BE-D6D75FEDB4D0}" srcOrd="0" destOrd="0" presId="urn:microsoft.com/office/officeart/2005/8/layout/hierarchy3"/>
    <dgm:cxn modelId="{03622AB6-AD47-48E6-BE86-E72D7AA40F4C}" srcId="{3AC9EDD4-C69D-4E1B-8109-C76FCBBCB336}" destId="{45996692-E7B3-48A5-A0F0-8D4AEEB40D2C}" srcOrd="1" destOrd="0" parTransId="{526B58BD-404A-468E-B343-2A6DAB5CE87F}" sibTransId="{C8B470DB-70E3-4222-9D69-0F57691A6235}"/>
    <dgm:cxn modelId="{4885B266-A2AA-4B5B-AABD-4F17BA0BDBF8}" type="presOf" srcId="{83A8EA72-8B4F-4DF0-9E96-9F5FA193C6B1}" destId="{B9A6BFE3-3892-43F5-AEEF-FFBCCB1F5DFD}" srcOrd="0" destOrd="0" presId="urn:microsoft.com/office/officeart/2005/8/layout/hierarchy3"/>
    <dgm:cxn modelId="{166285EE-4E1F-4D94-A0D7-DC13CD9FB736}" srcId="{12B2EDF3-7BEF-427F-9981-B2861470053F}" destId="{DF39264B-3A13-4258-840E-470808B289A2}" srcOrd="0" destOrd="0" parTransId="{0B5145B8-B2FA-45A0-A398-A15BDEB1E6F8}" sibTransId="{BFD5E717-0276-4722-AFA8-B90D44D7552D}"/>
    <dgm:cxn modelId="{109225DB-84F0-45B1-AECC-455D91ADA61A}" srcId="{C232A3EF-5C62-4318-AE15-2EFBCFD4D838}" destId="{FC1CBBC9-6575-4771-A726-CCDA02BBC33E}" srcOrd="0" destOrd="0" parTransId="{EF762993-64D2-4D8A-8F95-C650623E1945}" sibTransId="{963EFF56-22C3-4158-936B-9DAF975344FA}"/>
    <dgm:cxn modelId="{52A88E6B-0E77-4E9C-81C5-B8777D8465B7}" srcId="{83A8EA72-8B4F-4DF0-9E96-9F5FA193C6B1}" destId="{E6C72839-7E97-4063-A164-6241B1A2624D}" srcOrd="0" destOrd="0" parTransId="{604A1FF1-E4B3-4A53-B300-2F127E9727B8}" sibTransId="{48125C17-3E62-48F8-B8F1-465E279F0076}"/>
    <dgm:cxn modelId="{75B159DC-D03B-47C0-B730-8E48CF40158B}" type="presOf" srcId="{604A1FF1-E4B3-4A53-B300-2F127E9727B8}" destId="{61A8DE7A-6D79-4FBB-B4D4-109954318098}" srcOrd="0" destOrd="0" presId="urn:microsoft.com/office/officeart/2005/8/layout/hierarchy3"/>
    <dgm:cxn modelId="{12778334-C198-4310-96A0-3398C1E019C5}" type="presOf" srcId="{45996692-E7B3-48A5-A0F0-8D4AEEB40D2C}" destId="{56709AC7-EF4E-4E05-B737-BA910A845FDA}" srcOrd="1" destOrd="0" presId="urn:microsoft.com/office/officeart/2005/8/layout/hierarchy3"/>
    <dgm:cxn modelId="{1B8BE32A-FBF3-4353-A7A8-F9E995590222}" srcId="{3AC9EDD4-C69D-4E1B-8109-C76FCBBCB336}" destId="{C232A3EF-5C62-4318-AE15-2EFBCFD4D838}" srcOrd="3" destOrd="0" parTransId="{4F8AB9D0-941E-406A-A38D-C9BCA15751A7}" sibTransId="{B470888F-BB59-4A65-BA65-0060BCBC969A}"/>
    <dgm:cxn modelId="{2223DE07-F166-4206-9DF5-98A4BA464BB8}" type="presOf" srcId="{C423CAA7-31EC-4194-A9C9-1A1CE52D017E}" destId="{75D685FC-310F-402F-9C7C-49D8C967CB2B}" srcOrd="0" destOrd="0" presId="urn:microsoft.com/office/officeart/2005/8/layout/hierarchy3"/>
    <dgm:cxn modelId="{5135E1C4-0B3F-45DE-AA5B-99F0313FC3AD}" srcId="{83A8EA72-8B4F-4DF0-9E96-9F5FA193C6B1}" destId="{D3239AE6-3140-469F-BDB5-7D1A9AAE54B0}" srcOrd="1" destOrd="0" parTransId="{0710B510-E97D-4041-AC8B-0F0166F95F0A}" sibTransId="{BFE665C6-8102-4385-BB9E-774EB87FDBDA}"/>
    <dgm:cxn modelId="{A85B4486-F1AD-444B-9F00-D88C5E264DE9}" type="presOf" srcId="{3AC9EDD4-C69D-4E1B-8109-C76FCBBCB336}" destId="{F2179225-0A57-47C6-ADD6-44AD34D875D1}" srcOrd="0" destOrd="0" presId="urn:microsoft.com/office/officeart/2005/8/layout/hierarchy3"/>
    <dgm:cxn modelId="{50044379-3148-4F82-A241-DB31CAAF8224}" srcId="{3AC9EDD4-C69D-4E1B-8109-C76FCBBCB336}" destId="{83A8EA72-8B4F-4DF0-9E96-9F5FA193C6B1}" srcOrd="2" destOrd="0" parTransId="{C12EC4FF-C595-4ACC-A7E7-4CB668369F8E}" sibTransId="{13AF7B26-2F4E-4671-BDC5-5D93ACB41AD5}"/>
    <dgm:cxn modelId="{E3F6A044-A787-42AD-AA32-5D8379C4D900}" type="presOf" srcId="{EF762993-64D2-4D8A-8F95-C650623E1945}" destId="{30649B00-4B27-44D5-B9A4-9021B234D14E}" srcOrd="0" destOrd="0" presId="urn:microsoft.com/office/officeart/2005/8/layout/hierarchy3"/>
    <dgm:cxn modelId="{CC73B4CD-ADBB-4945-A9C9-606F50E2D9C5}" type="presOf" srcId="{C232A3EF-5C62-4318-AE15-2EFBCFD4D838}" destId="{448B00FB-2624-4850-A2BA-B0DFE7C91CF6}" srcOrd="0" destOrd="0" presId="urn:microsoft.com/office/officeart/2005/8/layout/hierarchy3"/>
    <dgm:cxn modelId="{0DFF7801-1BCC-4FDD-A3A7-3A1DC1DC7139}" srcId="{45996692-E7B3-48A5-A0F0-8D4AEEB40D2C}" destId="{4FEF7842-105F-45DE-8E72-00BBE93E2BD8}" srcOrd="0" destOrd="0" parTransId="{1E373371-50F3-41F2-B4E9-6C376A1256BD}" sibTransId="{BFDB003F-3794-4FC4-8F4D-B81E096DCC0B}"/>
    <dgm:cxn modelId="{0926D254-2763-49FD-AB7B-11E6DED94977}" type="presOf" srcId="{0B5145B8-B2FA-45A0-A398-A15BDEB1E6F8}" destId="{4F607F2A-B0AB-437B-B9FB-081E579E142D}" srcOrd="0" destOrd="0" presId="urn:microsoft.com/office/officeart/2005/8/layout/hierarchy3"/>
    <dgm:cxn modelId="{29DC37E0-8878-4109-A6AC-90AA218D1D24}" srcId="{12B2EDF3-7BEF-427F-9981-B2861470053F}" destId="{B9CBE7B0-56A0-4D9E-934F-D1159790CA01}" srcOrd="1" destOrd="0" parTransId="{C423CAA7-31EC-4194-A9C9-1A1CE52D017E}" sibTransId="{8D045B0F-7808-47E6-A670-4B869B3F32F6}"/>
    <dgm:cxn modelId="{FEB0E32B-0995-4AE5-B6EA-AD390DCA4464}" type="presOf" srcId="{0AC1305D-CFC8-4698-87AF-FA4497AE46B5}" destId="{ED33AE86-57B1-4037-89AE-26691364DD94}" srcOrd="0" destOrd="0" presId="urn:microsoft.com/office/officeart/2005/8/layout/hierarchy3"/>
    <dgm:cxn modelId="{EA1F2044-E8F5-4AC3-B6DA-47435589A759}" type="presOf" srcId="{FC1CBBC9-6575-4771-A726-CCDA02BBC33E}" destId="{D8CFA368-6777-46CA-8AE4-31E84D474103}" srcOrd="0" destOrd="0" presId="urn:microsoft.com/office/officeart/2005/8/layout/hierarchy3"/>
    <dgm:cxn modelId="{2946E04D-9A50-435C-9DD7-C751B1803A34}" type="presOf" srcId="{DF39264B-3A13-4258-840E-470808B289A2}" destId="{780D86BD-CBDA-47A2-88F7-DEDA68737DFD}" srcOrd="0" destOrd="0" presId="urn:microsoft.com/office/officeart/2005/8/layout/hierarchy3"/>
    <dgm:cxn modelId="{7052A84D-280C-46C5-8348-7E18A32D4871}" srcId="{3AC9EDD4-C69D-4E1B-8109-C76FCBBCB336}" destId="{12B2EDF3-7BEF-427F-9981-B2861470053F}" srcOrd="0" destOrd="0" parTransId="{D0EFFD84-1E98-4E20-8D15-3BF9054C50B3}" sibTransId="{58B6FB27-62BB-4DD2-BB2A-E2C88FBBAEC9}"/>
    <dgm:cxn modelId="{B4B3E185-C2C6-4988-9C69-4A7EC15BB532}" type="presOf" srcId="{45996692-E7B3-48A5-A0F0-8D4AEEB40D2C}" destId="{7074865D-1194-4776-A37F-AB5EB3612BCF}" srcOrd="0" destOrd="0" presId="urn:microsoft.com/office/officeart/2005/8/layout/hierarchy3"/>
    <dgm:cxn modelId="{136FB8AD-51C3-4B53-8904-784C9AF22475}" type="presOf" srcId="{0710B510-E97D-4041-AC8B-0F0166F95F0A}" destId="{1D67AB5E-E823-4F12-962A-E2EE88761BC4}" srcOrd="0" destOrd="0" presId="urn:microsoft.com/office/officeart/2005/8/layout/hierarchy3"/>
    <dgm:cxn modelId="{7934F4C5-B168-4703-9074-90072604B296}" type="presOf" srcId="{71E360D9-5F09-4777-BD62-3A0D0488BD03}" destId="{F21C87CB-B8A6-45E8-B0E7-58F0516F2FD8}" srcOrd="0" destOrd="0" presId="urn:microsoft.com/office/officeart/2005/8/layout/hierarchy3"/>
    <dgm:cxn modelId="{36C5C740-CBDD-4B47-BEB9-5849B67275DA}" type="presOf" srcId="{C232A3EF-5C62-4318-AE15-2EFBCFD4D838}" destId="{C5A0F26B-C845-4FCA-ADDE-36E4DB6825C8}" srcOrd="1" destOrd="0" presId="urn:microsoft.com/office/officeart/2005/8/layout/hierarchy3"/>
    <dgm:cxn modelId="{3D87EF81-C0A7-49F3-87A0-70C285058EA5}" type="presOf" srcId="{B9CBE7B0-56A0-4D9E-934F-D1159790CA01}" destId="{7BD7B27E-4C03-4F90-BC9D-5991E89AF90F}" srcOrd="0" destOrd="0" presId="urn:microsoft.com/office/officeart/2005/8/layout/hierarchy3"/>
    <dgm:cxn modelId="{8CCF746D-8AD4-4585-92BD-ED08C5A4B48A}" type="presOf" srcId="{335498DC-27AA-46BB-B4FC-2366EA04C743}" destId="{E8CDE808-7146-494D-826E-E9BE57C17733}" srcOrd="0" destOrd="0" presId="urn:microsoft.com/office/officeart/2005/8/layout/hierarchy3"/>
    <dgm:cxn modelId="{5181FE04-4E05-49E4-91F0-49D8E18C0B24}" type="presOf" srcId="{83A8EA72-8B4F-4DF0-9E96-9F5FA193C6B1}" destId="{2492578E-A0CB-4307-B233-3E9D3D605565}" srcOrd="1" destOrd="0" presId="urn:microsoft.com/office/officeart/2005/8/layout/hierarchy3"/>
    <dgm:cxn modelId="{5EE31464-99F1-4C8A-80A2-27A1B600C7DE}" srcId="{C232A3EF-5C62-4318-AE15-2EFBCFD4D838}" destId="{71E360D9-5F09-4777-BD62-3A0D0488BD03}" srcOrd="1" destOrd="0" parTransId="{335498DC-27AA-46BB-B4FC-2366EA04C743}" sibTransId="{3A3309A2-F150-45BA-88D7-8227CF09DFD0}"/>
    <dgm:cxn modelId="{EB66003D-A636-49B3-A069-C71B0EEF758E}" type="presOf" srcId="{D3239AE6-3140-469F-BDB5-7D1A9AAE54B0}" destId="{3AD157DB-8631-461C-97BF-0DF43E9C9E62}" srcOrd="0" destOrd="0" presId="urn:microsoft.com/office/officeart/2005/8/layout/hierarchy3"/>
    <dgm:cxn modelId="{115EA2A6-AB76-42BF-8ABA-E3FC4888374F}" type="presOf" srcId="{12B2EDF3-7BEF-427F-9981-B2861470053F}" destId="{81A3C78C-DABC-4344-B539-D3E56E33ADF1}" srcOrd="0" destOrd="0" presId="urn:microsoft.com/office/officeart/2005/8/layout/hierarchy3"/>
    <dgm:cxn modelId="{60602516-9C97-42E3-B6B4-103A654EBCB4}" type="presOf" srcId="{5BFE94E0-8C1B-4B54-B649-61EFF329B468}" destId="{D5A50D73-BE1B-4F19-BD69-F7698E5929C0}" srcOrd="0" destOrd="0" presId="urn:microsoft.com/office/officeart/2005/8/layout/hierarchy3"/>
    <dgm:cxn modelId="{47D0F31C-C3F3-4632-80F4-4C6F775D95F7}" type="presOf" srcId="{E6C72839-7E97-4063-A164-6241B1A2624D}" destId="{E66B7693-C70B-4327-9DAA-99FFFE3651CE}" srcOrd="0" destOrd="0" presId="urn:microsoft.com/office/officeart/2005/8/layout/hierarchy3"/>
    <dgm:cxn modelId="{767277F8-1507-482B-9D13-48027EA16305}" type="presOf" srcId="{1E373371-50F3-41F2-B4E9-6C376A1256BD}" destId="{1A1FF514-D979-4F62-B0EC-D56ECD85C0A8}" srcOrd="0" destOrd="0" presId="urn:microsoft.com/office/officeart/2005/8/layout/hierarchy3"/>
    <dgm:cxn modelId="{C290D899-6F04-49BE-8E7F-F8E46BA904E9}" type="presOf" srcId="{12B2EDF3-7BEF-427F-9981-B2861470053F}" destId="{D5C186EC-B212-413D-A6F8-C447CD578895}" srcOrd="1" destOrd="0" presId="urn:microsoft.com/office/officeart/2005/8/layout/hierarchy3"/>
    <dgm:cxn modelId="{6DB3C043-387F-4147-8912-4331567713EE}" type="presParOf" srcId="{F2179225-0A57-47C6-ADD6-44AD34D875D1}" destId="{9C58D131-5204-4EAC-851B-BDA7A0E5C9B7}" srcOrd="0" destOrd="0" presId="urn:microsoft.com/office/officeart/2005/8/layout/hierarchy3"/>
    <dgm:cxn modelId="{8A654C60-1375-433B-8C50-B24E6406C97E}" type="presParOf" srcId="{9C58D131-5204-4EAC-851B-BDA7A0E5C9B7}" destId="{B4E8E432-E25C-4FA5-A432-51BE470736F4}" srcOrd="0" destOrd="0" presId="urn:microsoft.com/office/officeart/2005/8/layout/hierarchy3"/>
    <dgm:cxn modelId="{DF3A6FE9-2BC2-4C76-B64F-13BEF92CFDC9}" type="presParOf" srcId="{B4E8E432-E25C-4FA5-A432-51BE470736F4}" destId="{81A3C78C-DABC-4344-B539-D3E56E33ADF1}" srcOrd="0" destOrd="0" presId="urn:microsoft.com/office/officeart/2005/8/layout/hierarchy3"/>
    <dgm:cxn modelId="{E91AFE7E-2176-4A15-A549-517BB11AC51F}" type="presParOf" srcId="{B4E8E432-E25C-4FA5-A432-51BE470736F4}" destId="{D5C186EC-B212-413D-A6F8-C447CD578895}" srcOrd="1" destOrd="0" presId="urn:microsoft.com/office/officeart/2005/8/layout/hierarchy3"/>
    <dgm:cxn modelId="{AA38AF28-262B-4EC6-81D0-DC8CF60859F0}" type="presParOf" srcId="{9C58D131-5204-4EAC-851B-BDA7A0E5C9B7}" destId="{8C8B6962-0E97-4017-BB6B-09F07B48DC4A}" srcOrd="1" destOrd="0" presId="urn:microsoft.com/office/officeart/2005/8/layout/hierarchy3"/>
    <dgm:cxn modelId="{9A964D0B-62FA-411C-B02B-4EA0437F0ED5}" type="presParOf" srcId="{8C8B6962-0E97-4017-BB6B-09F07B48DC4A}" destId="{4F607F2A-B0AB-437B-B9FB-081E579E142D}" srcOrd="0" destOrd="0" presId="urn:microsoft.com/office/officeart/2005/8/layout/hierarchy3"/>
    <dgm:cxn modelId="{9B4025E3-0B58-4250-80F8-DE92F33AFA98}" type="presParOf" srcId="{8C8B6962-0E97-4017-BB6B-09F07B48DC4A}" destId="{780D86BD-CBDA-47A2-88F7-DEDA68737DFD}" srcOrd="1" destOrd="0" presId="urn:microsoft.com/office/officeart/2005/8/layout/hierarchy3"/>
    <dgm:cxn modelId="{3CBF4638-75B2-4AF5-9B62-1903C2DBD783}" type="presParOf" srcId="{8C8B6962-0E97-4017-BB6B-09F07B48DC4A}" destId="{75D685FC-310F-402F-9C7C-49D8C967CB2B}" srcOrd="2" destOrd="0" presId="urn:microsoft.com/office/officeart/2005/8/layout/hierarchy3"/>
    <dgm:cxn modelId="{A87CA422-8F28-4C71-B8B5-20AC70918FFB}" type="presParOf" srcId="{8C8B6962-0E97-4017-BB6B-09F07B48DC4A}" destId="{7BD7B27E-4C03-4F90-BC9D-5991E89AF90F}" srcOrd="3" destOrd="0" presId="urn:microsoft.com/office/officeart/2005/8/layout/hierarchy3"/>
    <dgm:cxn modelId="{6774F297-1863-498B-AF88-CE7C38071800}" type="presParOf" srcId="{8C8B6962-0E97-4017-BB6B-09F07B48DC4A}" destId="{ED33AE86-57B1-4037-89AE-26691364DD94}" srcOrd="4" destOrd="0" presId="urn:microsoft.com/office/officeart/2005/8/layout/hierarchy3"/>
    <dgm:cxn modelId="{F1F208B6-7B33-408C-A48C-57E9312802B6}" type="presParOf" srcId="{8C8B6962-0E97-4017-BB6B-09F07B48DC4A}" destId="{D5A50D73-BE1B-4F19-BD69-F7698E5929C0}" srcOrd="5" destOrd="0" presId="urn:microsoft.com/office/officeart/2005/8/layout/hierarchy3"/>
    <dgm:cxn modelId="{317BE483-D753-4973-9F3D-3577AA5DF6DC}" type="presParOf" srcId="{F2179225-0A57-47C6-ADD6-44AD34D875D1}" destId="{FFD8C5D8-006E-4F85-8399-61BFF0E56C88}" srcOrd="1" destOrd="0" presId="urn:microsoft.com/office/officeart/2005/8/layout/hierarchy3"/>
    <dgm:cxn modelId="{53646B10-9B56-4AA8-94FB-8C46627D62FC}" type="presParOf" srcId="{FFD8C5D8-006E-4F85-8399-61BFF0E56C88}" destId="{336EE714-3DFE-4918-8F38-75A148A444A6}" srcOrd="0" destOrd="0" presId="urn:microsoft.com/office/officeart/2005/8/layout/hierarchy3"/>
    <dgm:cxn modelId="{B7B037E8-BD86-4FA2-9B02-C8572E26E540}" type="presParOf" srcId="{336EE714-3DFE-4918-8F38-75A148A444A6}" destId="{7074865D-1194-4776-A37F-AB5EB3612BCF}" srcOrd="0" destOrd="0" presId="urn:microsoft.com/office/officeart/2005/8/layout/hierarchy3"/>
    <dgm:cxn modelId="{6EBF8F9E-BA63-42D8-BE80-4A6DF4EFCE62}" type="presParOf" srcId="{336EE714-3DFE-4918-8F38-75A148A444A6}" destId="{56709AC7-EF4E-4E05-B737-BA910A845FDA}" srcOrd="1" destOrd="0" presId="urn:microsoft.com/office/officeart/2005/8/layout/hierarchy3"/>
    <dgm:cxn modelId="{454B69D4-D1BC-45AA-AAA6-932AE1AD9351}" type="presParOf" srcId="{FFD8C5D8-006E-4F85-8399-61BFF0E56C88}" destId="{9BB14F0D-344C-4268-AE8F-AD9269DFF65F}" srcOrd="1" destOrd="0" presId="urn:microsoft.com/office/officeart/2005/8/layout/hierarchy3"/>
    <dgm:cxn modelId="{6B2071F1-34AF-4F77-A246-2B4FC072B60A}" type="presParOf" srcId="{9BB14F0D-344C-4268-AE8F-AD9269DFF65F}" destId="{1A1FF514-D979-4F62-B0EC-D56ECD85C0A8}" srcOrd="0" destOrd="0" presId="urn:microsoft.com/office/officeart/2005/8/layout/hierarchy3"/>
    <dgm:cxn modelId="{C3442943-FC70-49B3-8B9A-AF26F6D3C02D}" type="presParOf" srcId="{9BB14F0D-344C-4268-AE8F-AD9269DFF65F}" destId="{178165BF-ED2A-4EA1-97BE-D6D75FEDB4D0}" srcOrd="1" destOrd="0" presId="urn:microsoft.com/office/officeart/2005/8/layout/hierarchy3"/>
    <dgm:cxn modelId="{9315E275-10EE-40AB-80FF-F76FE1910D6F}" type="presParOf" srcId="{F2179225-0A57-47C6-ADD6-44AD34D875D1}" destId="{A214EF1A-B957-46CC-B4E8-8C947EE9A4FF}" srcOrd="2" destOrd="0" presId="urn:microsoft.com/office/officeart/2005/8/layout/hierarchy3"/>
    <dgm:cxn modelId="{BCA0244F-E4FF-457A-AAF6-17E10FE569B5}" type="presParOf" srcId="{A214EF1A-B957-46CC-B4E8-8C947EE9A4FF}" destId="{FF1009E2-4632-4A1C-94DF-D1F8BEE8E56C}" srcOrd="0" destOrd="0" presId="urn:microsoft.com/office/officeart/2005/8/layout/hierarchy3"/>
    <dgm:cxn modelId="{CA22F951-8338-4E14-AD56-0339B4E930AC}" type="presParOf" srcId="{FF1009E2-4632-4A1C-94DF-D1F8BEE8E56C}" destId="{B9A6BFE3-3892-43F5-AEEF-FFBCCB1F5DFD}" srcOrd="0" destOrd="0" presId="urn:microsoft.com/office/officeart/2005/8/layout/hierarchy3"/>
    <dgm:cxn modelId="{01EEA9B1-816C-4F7C-B883-CE9E7A48DB4E}" type="presParOf" srcId="{FF1009E2-4632-4A1C-94DF-D1F8BEE8E56C}" destId="{2492578E-A0CB-4307-B233-3E9D3D605565}" srcOrd="1" destOrd="0" presId="urn:microsoft.com/office/officeart/2005/8/layout/hierarchy3"/>
    <dgm:cxn modelId="{BDAF6E48-37CD-4473-9107-4D772E62A2C4}" type="presParOf" srcId="{A214EF1A-B957-46CC-B4E8-8C947EE9A4FF}" destId="{AD4AA297-A132-42F1-B2B8-4D506E333778}" srcOrd="1" destOrd="0" presId="urn:microsoft.com/office/officeart/2005/8/layout/hierarchy3"/>
    <dgm:cxn modelId="{8A76836E-7A4A-4159-AC65-F54E474162A5}" type="presParOf" srcId="{AD4AA297-A132-42F1-B2B8-4D506E333778}" destId="{61A8DE7A-6D79-4FBB-B4D4-109954318098}" srcOrd="0" destOrd="0" presId="urn:microsoft.com/office/officeart/2005/8/layout/hierarchy3"/>
    <dgm:cxn modelId="{A23815E5-0957-4709-A4A5-53E071C590F5}" type="presParOf" srcId="{AD4AA297-A132-42F1-B2B8-4D506E333778}" destId="{E66B7693-C70B-4327-9DAA-99FFFE3651CE}" srcOrd="1" destOrd="0" presId="urn:microsoft.com/office/officeart/2005/8/layout/hierarchy3"/>
    <dgm:cxn modelId="{6A44873F-4A6B-40BC-9D71-C4A355CA2E30}" type="presParOf" srcId="{AD4AA297-A132-42F1-B2B8-4D506E333778}" destId="{1D67AB5E-E823-4F12-962A-E2EE88761BC4}" srcOrd="2" destOrd="0" presId="urn:microsoft.com/office/officeart/2005/8/layout/hierarchy3"/>
    <dgm:cxn modelId="{667A6BA9-2935-4D79-92E7-42B167E13D77}" type="presParOf" srcId="{AD4AA297-A132-42F1-B2B8-4D506E333778}" destId="{3AD157DB-8631-461C-97BF-0DF43E9C9E62}" srcOrd="3" destOrd="0" presId="urn:microsoft.com/office/officeart/2005/8/layout/hierarchy3"/>
    <dgm:cxn modelId="{E5149011-069B-4A3E-A72F-0919EC0CA3E1}" type="presParOf" srcId="{F2179225-0A57-47C6-ADD6-44AD34D875D1}" destId="{770BBA72-3243-49F1-9DB4-E14A9CEB7E4C}" srcOrd="3" destOrd="0" presId="urn:microsoft.com/office/officeart/2005/8/layout/hierarchy3"/>
    <dgm:cxn modelId="{E19DEB90-9A65-4B86-805C-56849713C61B}" type="presParOf" srcId="{770BBA72-3243-49F1-9DB4-E14A9CEB7E4C}" destId="{88080AFC-B86A-409A-A879-EFE2122550D0}" srcOrd="0" destOrd="0" presId="urn:microsoft.com/office/officeart/2005/8/layout/hierarchy3"/>
    <dgm:cxn modelId="{D7ED25EC-B2CD-42E8-9CCB-4EA02F4C25B1}" type="presParOf" srcId="{88080AFC-B86A-409A-A879-EFE2122550D0}" destId="{448B00FB-2624-4850-A2BA-B0DFE7C91CF6}" srcOrd="0" destOrd="0" presId="urn:microsoft.com/office/officeart/2005/8/layout/hierarchy3"/>
    <dgm:cxn modelId="{9A44CB4F-EDE8-457A-AC6A-8635337D0CE2}" type="presParOf" srcId="{88080AFC-B86A-409A-A879-EFE2122550D0}" destId="{C5A0F26B-C845-4FCA-ADDE-36E4DB6825C8}" srcOrd="1" destOrd="0" presId="urn:microsoft.com/office/officeart/2005/8/layout/hierarchy3"/>
    <dgm:cxn modelId="{C7E8EA8A-9193-49E0-B4D5-80580EF9F859}" type="presParOf" srcId="{770BBA72-3243-49F1-9DB4-E14A9CEB7E4C}" destId="{34367590-8A48-4C05-A57D-BBF2307D31B2}" srcOrd="1" destOrd="0" presId="urn:microsoft.com/office/officeart/2005/8/layout/hierarchy3"/>
    <dgm:cxn modelId="{0F326EAA-04C2-43BB-9C01-103198C04AF4}" type="presParOf" srcId="{34367590-8A48-4C05-A57D-BBF2307D31B2}" destId="{30649B00-4B27-44D5-B9A4-9021B234D14E}" srcOrd="0" destOrd="0" presId="urn:microsoft.com/office/officeart/2005/8/layout/hierarchy3"/>
    <dgm:cxn modelId="{7F7B3183-896F-4BC4-88F4-C226B55081D9}" type="presParOf" srcId="{34367590-8A48-4C05-A57D-BBF2307D31B2}" destId="{D8CFA368-6777-46CA-8AE4-31E84D474103}" srcOrd="1" destOrd="0" presId="urn:microsoft.com/office/officeart/2005/8/layout/hierarchy3"/>
    <dgm:cxn modelId="{456AA850-398D-4EBF-8FCE-CBDB0D5405EC}" type="presParOf" srcId="{34367590-8A48-4C05-A57D-BBF2307D31B2}" destId="{E8CDE808-7146-494D-826E-E9BE57C17733}" srcOrd="2" destOrd="0" presId="urn:microsoft.com/office/officeart/2005/8/layout/hierarchy3"/>
    <dgm:cxn modelId="{7E933BF2-3945-4174-9822-F56DFB9FB027}" type="presParOf" srcId="{34367590-8A48-4C05-A57D-BBF2307D31B2}" destId="{F21C87CB-B8A6-45E8-B0E7-58F0516F2FD8}" srcOrd="3" destOrd="0" presId="urn:microsoft.com/office/officeart/2005/8/layout/hierarchy3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A1C463E2-1211-41B4-9A0F-917CE2660080}" type="doc">
      <dgm:prSet loTypeId="urn:microsoft.com/office/officeart/2005/8/layout/hierarchy1" loCatId="hierarchy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en-US"/>
        </a:p>
      </dgm:t>
    </dgm:pt>
    <dgm:pt modelId="{6CC3EBF7-072C-437F-B5BB-61A93B1AB024}">
      <dgm:prSet/>
      <dgm:spPr/>
      <dgm:t>
        <a:bodyPr/>
        <a:lstStyle/>
        <a:p>
          <a:r>
            <a:rPr lang="uk-UA" dirty="0" smtClean="0"/>
            <a:t> Довіра </a:t>
          </a:r>
          <a:endParaRPr lang="en-US" dirty="0"/>
        </a:p>
      </dgm:t>
    </dgm:pt>
    <dgm:pt modelId="{C3E95D0B-166D-4FFD-B9DB-8C8927BA9D88}" type="parTrans" cxnId="{0D9DA4C0-37F2-497D-9E9A-465936C31769}">
      <dgm:prSet/>
      <dgm:spPr/>
      <dgm:t>
        <a:bodyPr/>
        <a:lstStyle/>
        <a:p>
          <a:endParaRPr lang="en-US"/>
        </a:p>
      </dgm:t>
    </dgm:pt>
    <dgm:pt modelId="{BEC0A652-D99C-403E-8357-968274A1F42B}" type="sibTrans" cxnId="{0D9DA4C0-37F2-497D-9E9A-465936C31769}">
      <dgm:prSet/>
      <dgm:spPr/>
      <dgm:t>
        <a:bodyPr/>
        <a:lstStyle/>
        <a:p>
          <a:endParaRPr lang="en-US"/>
        </a:p>
      </dgm:t>
    </dgm:pt>
    <dgm:pt modelId="{65DFFBFD-8CF6-47A6-8014-B77289CB6F5D}">
      <dgm:prSet/>
      <dgm:spPr/>
      <dgm:t>
        <a:bodyPr/>
        <a:lstStyle/>
        <a:p>
          <a:r>
            <a:rPr lang="uk-UA" dirty="0" smtClean="0"/>
            <a:t> Чітко  визначені умови співпраці  </a:t>
          </a:r>
          <a:endParaRPr lang="en-US" dirty="0"/>
        </a:p>
      </dgm:t>
    </dgm:pt>
    <dgm:pt modelId="{DB88E4AD-07FA-4228-B17F-D7D36702FB9B}" type="parTrans" cxnId="{9BDD8AC9-AA56-48E6-943D-301D0923782F}">
      <dgm:prSet/>
      <dgm:spPr/>
      <dgm:t>
        <a:bodyPr/>
        <a:lstStyle/>
        <a:p>
          <a:endParaRPr lang="en-US"/>
        </a:p>
      </dgm:t>
    </dgm:pt>
    <dgm:pt modelId="{692F97DA-8DE3-4FB8-B86B-12EAD860E5D3}" type="sibTrans" cxnId="{9BDD8AC9-AA56-48E6-943D-301D0923782F}">
      <dgm:prSet/>
      <dgm:spPr/>
      <dgm:t>
        <a:bodyPr/>
        <a:lstStyle/>
        <a:p>
          <a:endParaRPr lang="en-US"/>
        </a:p>
      </dgm:t>
    </dgm:pt>
    <dgm:pt modelId="{11FA146C-BF52-4ECC-BABF-229BD38B640F}">
      <dgm:prSet/>
      <dgm:spPr/>
      <dgm:t>
        <a:bodyPr/>
        <a:lstStyle/>
        <a:p>
          <a:r>
            <a:rPr lang="uk-UA" dirty="0" smtClean="0"/>
            <a:t>Надійність і пунктуальність </a:t>
          </a:r>
          <a:endParaRPr lang="en-US" dirty="0"/>
        </a:p>
      </dgm:t>
    </dgm:pt>
    <dgm:pt modelId="{EA287C65-430A-40B1-BF1C-65A7DA34B04D}" type="parTrans" cxnId="{652320E6-3245-497A-8FBF-C6EC52EB652A}">
      <dgm:prSet/>
      <dgm:spPr/>
      <dgm:t>
        <a:bodyPr/>
        <a:lstStyle/>
        <a:p>
          <a:endParaRPr lang="en-US"/>
        </a:p>
      </dgm:t>
    </dgm:pt>
    <dgm:pt modelId="{789062C0-770D-416C-BDD5-E78CEC4DAA15}" type="sibTrans" cxnId="{652320E6-3245-497A-8FBF-C6EC52EB652A}">
      <dgm:prSet/>
      <dgm:spPr/>
      <dgm:t>
        <a:bodyPr/>
        <a:lstStyle/>
        <a:p>
          <a:endParaRPr lang="en-US"/>
        </a:p>
      </dgm:t>
    </dgm:pt>
    <dgm:pt modelId="{46CE2D2F-4BD2-4629-8A8D-3273FCCCD9BE}">
      <dgm:prSet/>
      <dgm:spPr/>
      <dgm:t>
        <a:bodyPr/>
        <a:lstStyle/>
        <a:p>
          <a:r>
            <a:rPr lang="uk-UA" dirty="0" smtClean="0"/>
            <a:t> Відкритість </a:t>
          </a:r>
          <a:endParaRPr lang="en-US" dirty="0"/>
        </a:p>
      </dgm:t>
    </dgm:pt>
    <dgm:pt modelId="{8F5DA57C-77A3-49AB-830E-ACD78231DF5E}" type="parTrans" cxnId="{183352EA-7339-42E4-910F-C3E30E1DCD5D}">
      <dgm:prSet/>
      <dgm:spPr/>
      <dgm:t>
        <a:bodyPr/>
        <a:lstStyle/>
        <a:p>
          <a:endParaRPr lang="en-US"/>
        </a:p>
      </dgm:t>
    </dgm:pt>
    <dgm:pt modelId="{4427157F-095D-4CE4-9518-1BC4BFB8C15E}" type="sibTrans" cxnId="{183352EA-7339-42E4-910F-C3E30E1DCD5D}">
      <dgm:prSet/>
      <dgm:spPr/>
      <dgm:t>
        <a:bodyPr/>
        <a:lstStyle/>
        <a:p>
          <a:endParaRPr lang="en-US"/>
        </a:p>
      </dgm:t>
    </dgm:pt>
    <dgm:pt modelId="{76BE0F0B-436D-4DA9-B270-2750E45D4D76}" type="pres">
      <dgm:prSet presAssocID="{A1C463E2-1211-41B4-9A0F-917CE2660080}" presName="hierChild1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uk-UA"/>
        </a:p>
      </dgm:t>
    </dgm:pt>
    <dgm:pt modelId="{FCAA77F2-9ED6-4929-B50A-8C8F99F2C2CE}" type="pres">
      <dgm:prSet presAssocID="{6CC3EBF7-072C-437F-B5BB-61A93B1AB024}" presName="hierRoot1" presStyleCnt="0"/>
      <dgm:spPr/>
    </dgm:pt>
    <dgm:pt modelId="{B0D18F3D-7E74-4753-B795-03BE8965D721}" type="pres">
      <dgm:prSet presAssocID="{6CC3EBF7-072C-437F-B5BB-61A93B1AB024}" presName="composite" presStyleCnt="0"/>
      <dgm:spPr/>
    </dgm:pt>
    <dgm:pt modelId="{FAC371FB-0AD4-465D-9138-938E93BC36E9}" type="pres">
      <dgm:prSet presAssocID="{6CC3EBF7-072C-437F-B5BB-61A93B1AB024}" presName="background" presStyleLbl="node0" presStyleIdx="0" presStyleCnt="4"/>
      <dgm:spPr/>
    </dgm:pt>
    <dgm:pt modelId="{27743239-DD2A-4F2C-95F8-A995AEB7D6E7}" type="pres">
      <dgm:prSet presAssocID="{6CC3EBF7-072C-437F-B5BB-61A93B1AB024}" presName="text" presStyleLbl="fgAcc0" presStyleIdx="0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DC5FBD71-21CA-44EE-BD7B-4FAB5E950CFF}" type="pres">
      <dgm:prSet presAssocID="{6CC3EBF7-072C-437F-B5BB-61A93B1AB024}" presName="hierChild2" presStyleCnt="0"/>
      <dgm:spPr/>
    </dgm:pt>
    <dgm:pt modelId="{CACDEEF0-94C4-4D7F-B282-4709B75A6BE5}" type="pres">
      <dgm:prSet presAssocID="{65DFFBFD-8CF6-47A6-8014-B77289CB6F5D}" presName="hierRoot1" presStyleCnt="0"/>
      <dgm:spPr/>
    </dgm:pt>
    <dgm:pt modelId="{E4825109-FB36-4BCB-AE96-4F5DB095F16C}" type="pres">
      <dgm:prSet presAssocID="{65DFFBFD-8CF6-47A6-8014-B77289CB6F5D}" presName="composite" presStyleCnt="0"/>
      <dgm:spPr/>
    </dgm:pt>
    <dgm:pt modelId="{B7517BD8-80DA-416D-B336-507264A32F97}" type="pres">
      <dgm:prSet presAssocID="{65DFFBFD-8CF6-47A6-8014-B77289CB6F5D}" presName="background" presStyleLbl="node0" presStyleIdx="1" presStyleCnt="4"/>
      <dgm:spPr/>
    </dgm:pt>
    <dgm:pt modelId="{C6393776-8E6B-42EC-B10E-C378389CC85D}" type="pres">
      <dgm:prSet presAssocID="{65DFFBFD-8CF6-47A6-8014-B77289CB6F5D}" presName="text" presStyleLbl="fgAcc0" presStyleIdx="1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862E091F-11B4-40D0-BBDC-59F5118E3412}" type="pres">
      <dgm:prSet presAssocID="{65DFFBFD-8CF6-47A6-8014-B77289CB6F5D}" presName="hierChild2" presStyleCnt="0"/>
      <dgm:spPr/>
    </dgm:pt>
    <dgm:pt modelId="{FE979006-1376-45D3-8189-049C1C838C77}" type="pres">
      <dgm:prSet presAssocID="{11FA146C-BF52-4ECC-BABF-229BD38B640F}" presName="hierRoot1" presStyleCnt="0"/>
      <dgm:spPr/>
    </dgm:pt>
    <dgm:pt modelId="{E17DB3EC-9033-4448-94D7-B513D7A92B01}" type="pres">
      <dgm:prSet presAssocID="{11FA146C-BF52-4ECC-BABF-229BD38B640F}" presName="composite" presStyleCnt="0"/>
      <dgm:spPr/>
    </dgm:pt>
    <dgm:pt modelId="{E6401426-1EAF-456A-ACB1-1BEE07B947F8}" type="pres">
      <dgm:prSet presAssocID="{11FA146C-BF52-4ECC-BABF-229BD38B640F}" presName="background" presStyleLbl="node0" presStyleIdx="2" presStyleCnt="4"/>
      <dgm:spPr/>
    </dgm:pt>
    <dgm:pt modelId="{5F38C6F6-EFEC-462D-BC9B-56A389E93B08}" type="pres">
      <dgm:prSet presAssocID="{11FA146C-BF52-4ECC-BABF-229BD38B640F}" presName="text" presStyleLbl="fgAcc0" presStyleIdx="2" presStyleCnt="4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9A47068C-C638-4AEB-8AB7-EC2899FEB224}" type="pres">
      <dgm:prSet presAssocID="{11FA146C-BF52-4ECC-BABF-229BD38B640F}" presName="hierChild2" presStyleCnt="0"/>
      <dgm:spPr/>
    </dgm:pt>
    <dgm:pt modelId="{C2AAE491-B122-4A0C-9BD7-BD7D2B5F91E5}" type="pres">
      <dgm:prSet presAssocID="{46CE2D2F-4BD2-4629-8A8D-3273FCCCD9BE}" presName="hierRoot1" presStyleCnt="0"/>
      <dgm:spPr/>
    </dgm:pt>
    <dgm:pt modelId="{1C163051-FF96-4B91-93E5-DC77F5A290FB}" type="pres">
      <dgm:prSet presAssocID="{46CE2D2F-4BD2-4629-8A8D-3273FCCCD9BE}" presName="composite" presStyleCnt="0"/>
      <dgm:spPr/>
    </dgm:pt>
    <dgm:pt modelId="{A94C3B13-0304-4FDA-9DEF-5CCA221B507A}" type="pres">
      <dgm:prSet presAssocID="{46CE2D2F-4BD2-4629-8A8D-3273FCCCD9BE}" presName="background" presStyleLbl="node0" presStyleIdx="3" presStyleCnt="4"/>
      <dgm:spPr/>
    </dgm:pt>
    <dgm:pt modelId="{0FD720E5-008D-417B-96D1-786EDBCED0AA}" type="pres">
      <dgm:prSet presAssocID="{46CE2D2F-4BD2-4629-8A8D-3273FCCCD9BE}" presName="text" presStyleLbl="fgAcc0" presStyleIdx="3" presStyleCnt="4" custLinFactNeighborX="155" custLinFactNeighborY="-2892">
        <dgm:presLayoutVars>
          <dgm:chPref val="3"/>
        </dgm:presLayoutVars>
      </dgm:prSet>
      <dgm:spPr/>
      <dgm:t>
        <a:bodyPr/>
        <a:lstStyle/>
        <a:p>
          <a:endParaRPr lang="uk-UA"/>
        </a:p>
      </dgm:t>
    </dgm:pt>
    <dgm:pt modelId="{26BAE919-2DB1-435E-ACD9-70F03629BFCD}" type="pres">
      <dgm:prSet presAssocID="{46CE2D2F-4BD2-4629-8A8D-3273FCCCD9BE}" presName="hierChild2" presStyleCnt="0"/>
      <dgm:spPr/>
    </dgm:pt>
  </dgm:ptLst>
  <dgm:cxnLst>
    <dgm:cxn modelId="{DC7FC1DB-A8D1-4AFE-9744-2978F424B2F5}" type="presOf" srcId="{6CC3EBF7-072C-437F-B5BB-61A93B1AB024}" destId="{27743239-DD2A-4F2C-95F8-A995AEB7D6E7}" srcOrd="0" destOrd="0" presId="urn:microsoft.com/office/officeart/2005/8/layout/hierarchy1"/>
    <dgm:cxn modelId="{0D9DA4C0-37F2-497D-9E9A-465936C31769}" srcId="{A1C463E2-1211-41B4-9A0F-917CE2660080}" destId="{6CC3EBF7-072C-437F-B5BB-61A93B1AB024}" srcOrd="0" destOrd="0" parTransId="{C3E95D0B-166D-4FFD-B9DB-8C8927BA9D88}" sibTransId="{BEC0A652-D99C-403E-8357-968274A1F42B}"/>
    <dgm:cxn modelId="{37D01300-8EAD-4B3A-AC90-A992748104C3}" type="presOf" srcId="{46CE2D2F-4BD2-4629-8A8D-3273FCCCD9BE}" destId="{0FD720E5-008D-417B-96D1-786EDBCED0AA}" srcOrd="0" destOrd="0" presId="urn:microsoft.com/office/officeart/2005/8/layout/hierarchy1"/>
    <dgm:cxn modelId="{652320E6-3245-497A-8FBF-C6EC52EB652A}" srcId="{A1C463E2-1211-41B4-9A0F-917CE2660080}" destId="{11FA146C-BF52-4ECC-BABF-229BD38B640F}" srcOrd="2" destOrd="0" parTransId="{EA287C65-430A-40B1-BF1C-65A7DA34B04D}" sibTransId="{789062C0-770D-416C-BDD5-E78CEC4DAA15}"/>
    <dgm:cxn modelId="{238460C5-4535-45AD-ACAC-A958A1E801EB}" type="presOf" srcId="{A1C463E2-1211-41B4-9A0F-917CE2660080}" destId="{76BE0F0B-436D-4DA9-B270-2750E45D4D76}" srcOrd="0" destOrd="0" presId="urn:microsoft.com/office/officeart/2005/8/layout/hierarchy1"/>
    <dgm:cxn modelId="{9AE2235D-4F4E-4082-9639-4D4A38E74CFE}" type="presOf" srcId="{65DFFBFD-8CF6-47A6-8014-B77289CB6F5D}" destId="{C6393776-8E6B-42EC-B10E-C378389CC85D}" srcOrd="0" destOrd="0" presId="urn:microsoft.com/office/officeart/2005/8/layout/hierarchy1"/>
    <dgm:cxn modelId="{183352EA-7339-42E4-910F-C3E30E1DCD5D}" srcId="{A1C463E2-1211-41B4-9A0F-917CE2660080}" destId="{46CE2D2F-4BD2-4629-8A8D-3273FCCCD9BE}" srcOrd="3" destOrd="0" parTransId="{8F5DA57C-77A3-49AB-830E-ACD78231DF5E}" sibTransId="{4427157F-095D-4CE4-9518-1BC4BFB8C15E}"/>
    <dgm:cxn modelId="{1E32C0FB-8737-499B-9729-C8666F97D10D}" type="presOf" srcId="{11FA146C-BF52-4ECC-BABF-229BD38B640F}" destId="{5F38C6F6-EFEC-462D-BC9B-56A389E93B08}" srcOrd="0" destOrd="0" presId="urn:microsoft.com/office/officeart/2005/8/layout/hierarchy1"/>
    <dgm:cxn modelId="{9BDD8AC9-AA56-48E6-943D-301D0923782F}" srcId="{A1C463E2-1211-41B4-9A0F-917CE2660080}" destId="{65DFFBFD-8CF6-47A6-8014-B77289CB6F5D}" srcOrd="1" destOrd="0" parTransId="{DB88E4AD-07FA-4228-B17F-D7D36702FB9B}" sibTransId="{692F97DA-8DE3-4FB8-B86B-12EAD860E5D3}"/>
    <dgm:cxn modelId="{FE871014-2006-4551-BDE3-4D78E5E14635}" type="presParOf" srcId="{76BE0F0B-436D-4DA9-B270-2750E45D4D76}" destId="{FCAA77F2-9ED6-4929-B50A-8C8F99F2C2CE}" srcOrd="0" destOrd="0" presId="urn:microsoft.com/office/officeart/2005/8/layout/hierarchy1"/>
    <dgm:cxn modelId="{FEACD9B5-1631-4DD6-B0BC-5CA1D59A581B}" type="presParOf" srcId="{FCAA77F2-9ED6-4929-B50A-8C8F99F2C2CE}" destId="{B0D18F3D-7E74-4753-B795-03BE8965D721}" srcOrd="0" destOrd="0" presId="urn:microsoft.com/office/officeart/2005/8/layout/hierarchy1"/>
    <dgm:cxn modelId="{72FB1997-15D5-4AD4-87B5-A81930C615E7}" type="presParOf" srcId="{B0D18F3D-7E74-4753-B795-03BE8965D721}" destId="{FAC371FB-0AD4-465D-9138-938E93BC36E9}" srcOrd="0" destOrd="0" presId="urn:microsoft.com/office/officeart/2005/8/layout/hierarchy1"/>
    <dgm:cxn modelId="{C5CA763C-7295-4F52-B07E-1F4E39210064}" type="presParOf" srcId="{B0D18F3D-7E74-4753-B795-03BE8965D721}" destId="{27743239-DD2A-4F2C-95F8-A995AEB7D6E7}" srcOrd="1" destOrd="0" presId="urn:microsoft.com/office/officeart/2005/8/layout/hierarchy1"/>
    <dgm:cxn modelId="{96098E1B-85CD-486D-AE68-785381045299}" type="presParOf" srcId="{FCAA77F2-9ED6-4929-B50A-8C8F99F2C2CE}" destId="{DC5FBD71-21CA-44EE-BD7B-4FAB5E950CFF}" srcOrd="1" destOrd="0" presId="urn:microsoft.com/office/officeart/2005/8/layout/hierarchy1"/>
    <dgm:cxn modelId="{2C082E84-BE5B-409E-874B-FB9F15235C4D}" type="presParOf" srcId="{76BE0F0B-436D-4DA9-B270-2750E45D4D76}" destId="{CACDEEF0-94C4-4D7F-B282-4709B75A6BE5}" srcOrd="1" destOrd="0" presId="urn:microsoft.com/office/officeart/2005/8/layout/hierarchy1"/>
    <dgm:cxn modelId="{D283653A-E068-4A79-8EFD-AAE576A8F0C9}" type="presParOf" srcId="{CACDEEF0-94C4-4D7F-B282-4709B75A6BE5}" destId="{E4825109-FB36-4BCB-AE96-4F5DB095F16C}" srcOrd="0" destOrd="0" presId="urn:microsoft.com/office/officeart/2005/8/layout/hierarchy1"/>
    <dgm:cxn modelId="{3CA5E051-5E58-4217-950D-2D82A9C8BEAA}" type="presParOf" srcId="{E4825109-FB36-4BCB-AE96-4F5DB095F16C}" destId="{B7517BD8-80DA-416D-B336-507264A32F97}" srcOrd="0" destOrd="0" presId="urn:microsoft.com/office/officeart/2005/8/layout/hierarchy1"/>
    <dgm:cxn modelId="{2E709088-DC45-426F-BE1B-1F84695D568A}" type="presParOf" srcId="{E4825109-FB36-4BCB-AE96-4F5DB095F16C}" destId="{C6393776-8E6B-42EC-B10E-C378389CC85D}" srcOrd="1" destOrd="0" presId="urn:microsoft.com/office/officeart/2005/8/layout/hierarchy1"/>
    <dgm:cxn modelId="{6353D1E6-C908-41E8-AF25-F9EBB7032CC7}" type="presParOf" srcId="{CACDEEF0-94C4-4D7F-B282-4709B75A6BE5}" destId="{862E091F-11B4-40D0-BBDC-59F5118E3412}" srcOrd="1" destOrd="0" presId="urn:microsoft.com/office/officeart/2005/8/layout/hierarchy1"/>
    <dgm:cxn modelId="{75330FAC-57D4-46DA-9727-3AF9D1C6B5AD}" type="presParOf" srcId="{76BE0F0B-436D-4DA9-B270-2750E45D4D76}" destId="{FE979006-1376-45D3-8189-049C1C838C77}" srcOrd="2" destOrd="0" presId="urn:microsoft.com/office/officeart/2005/8/layout/hierarchy1"/>
    <dgm:cxn modelId="{43BB7D14-A206-4179-B502-2A8ED4BEBDAC}" type="presParOf" srcId="{FE979006-1376-45D3-8189-049C1C838C77}" destId="{E17DB3EC-9033-4448-94D7-B513D7A92B01}" srcOrd="0" destOrd="0" presId="urn:microsoft.com/office/officeart/2005/8/layout/hierarchy1"/>
    <dgm:cxn modelId="{D58C77F0-B372-41FD-862D-4D8300CD89FB}" type="presParOf" srcId="{E17DB3EC-9033-4448-94D7-B513D7A92B01}" destId="{E6401426-1EAF-456A-ACB1-1BEE07B947F8}" srcOrd="0" destOrd="0" presId="urn:microsoft.com/office/officeart/2005/8/layout/hierarchy1"/>
    <dgm:cxn modelId="{4A9353C6-430A-448B-8831-99DAEC83A5FD}" type="presParOf" srcId="{E17DB3EC-9033-4448-94D7-B513D7A92B01}" destId="{5F38C6F6-EFEC-462D-BC9B-56A389E93B08}" srcOrd="1" destOrd="0" presId="urn:microsoft.com/office/officeart/2005/8/layout/hierarchy1"/>
    <dgm:cxn modelId="{504AE761-1B6D-4FCA-B3C5-9F010711B473}" type="presParOf" srcId="{FE979006-1376-45D3-8189-049C1C838C77}" destId="{9A47068C-C638-4AEB-8AB7-EC2899FEB224}" srcOrd="1" destOrd="0" presId="urn:microsoft.com/office/officeart/2005/8/layout/hierarchy1"/>
    <dgm:cxn modelId="{B197B3B6-E123-4A4F-9A92-D23B706CE9D8}" type="presParOf" srcId="{76BE0F0B-436D-4DA9-B270-2750E45D4D76}" destId="{C2AAE491-B122-4A0C-9BD7-BD7D2B5F91E5}" srcOrd="3" destOrd="0" presId="urn:microsoft.com/office/officeart/2005/8/layout/hierarchy1"/>
    <dgm:cxn modelId="{8BBFD466-201D-43DE-AE33-6E794412D8A4}" type="presParOf" srcId="{C2AAE491-B122-4A0C-9BD7-BD7D2B5F91E5}" destId="{1C163051-FF96-4B91-93E5-DC77F5A290FB}" srcOrd="0" destOrd="0" presId="urn:microsoft.com/office/officeart/2005/8/layout/hierarchy1"/>
    <dgm:cxn modelId="{A8958522-6472-4CA3-AFFC-B601F9D587A9}" type="presParOf" srcId="{1C163051-FF96-4B91-93E5-DC77F5A290FB}" destId="{A94C3B13-0304-4FDA-9DEF-5CCA221B507A}" srcOrd="0" destOrd="0" presId="urn:microsoft.com/office/officeart/2005/8/layout/hierarchy1"/>
    <dgm:cxn modelId="{23C2BE55-29B6-4043-B930-DEEE57508CFF}" type="presParOf" srcId="{1C163051-FF96-4B91-93E5-DC77F5A290FB}" destId="{0FD720E5-008D-417B-96D1-786EDBCED0AA}" srcOrd="1" destOrd="0" presId="urn:microsoft.com/office/officeart/2005/8/layout/hierarchy1"/>
    <dgm:cxn modelId="{F54359DA-776C-406A-B93E-28DA2F7B9436}" type="presParOf" srcId="{C2AAE491-B122-4A0C-9BD7-BD7D2B5F91E5}" destId="{26BAE919-2DB1-435E-ACD9-70F03629BFCD}" srcOrd="1" destOrd="0" presId="urn:microsoft.com/office/officeart/2005/8/layout/hierarchy1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gear1">
  <dgm:title val=""/>
  <dgm:desc val=""/>
  <dgm:catLst>
    <dgm:cat type="relationship" pri="3000"/>
    <dgm:cat type="process" pri="28000"/>
    <dgm:cat type="cycle" pri="14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 useDef="1">
    <dgm:dataModel>
      <dgm:ptLst/>
      <dgm:bg/>
      <dgm:whole/>
    </dgm:dataModel>
  </dgm:clrData>
  <dgm:layoutNode name="composite">
    <dgm:varLst>
      <dgm:chMax val="3"/>
      <dgm:animLvl val="lvl"/>
      <dgm:resizeHandles val="exact"/>
    </dgm:varLst>
    <dgm:alg type="composite">
      <dgm:param type="ar" val="1"/>
    </dgm:alg>
    <dgm:shape xmlns:r="http://schemas.openxmlformats.org/officeDocument/2006/relationships" r:blip="">
      <dgm:adjLst/>
    </dgm:shape>
    <dgm:presOf/>
    <dgm:choose name="Name0">
      <dgm:if name="Name1" axis="ch" ptType="node" func="cnt" op="lte" val="1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05"/>
          <dgm:constr type="t" for="ch" forName="gear1" refType="w" fact="0.05"/>
          <dgm:constr type="w" for="ch" forName="gear1srcNode" val="1"/>
          <dgm:constr type="h" for="ch" forName="gear1srcNode" val="1"/>
          <dgm:constr type="l" for="ch" forName="gear1srcNode" refType="w" fact="0.32"/>
          <dgm:constr type="t" for="ch" forName="gear1srcNode"/>
          <dgm:constr type="w" for="ch" forName="gear1dstNode" val="1"/>
          <dgm:constr type="h" for="ch" forName="gear1dstNode" val="1"/>
          <dgm:constr type="r" for="ch" forName="gear1dstNode" refType="w" fact="0.58"/>
          <dgm:constr type="t" for="ch" forName="gear1dstNode" refType="h" fact="0.5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/>
          <dgm:constr type="b" for="ch" forName="gear1ch" refType="h" fact="0.6"/>
        </dgm:constrLst>
      </dgm:if>
      <dgm:if name="Name2" axis="ch" ptType="node" func="cnt" op="equ" val="2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2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2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75"/>
          <dgm:constr type="diam" for="des" forName="connector1" refType="w" refFor="ch" refForName="gear1" op="equ" fact="1.1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w" fact="0.8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1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0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3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 refType="w" fact="0.34"/>
          <dgm:constr type="t" for="ch" forName="gear2ch" refType="w" fact="0.04"/>
        </dgm:constrLst>
      </dgm:if>
      <dgm:else name="Name3">
        <dgm:constrLst>
          <dgm:constr type="primFontSz" for="ch" ptType="node" op="equ" val="65"/>
          <dgm:constr type="w" for="ch" forName="gear1" refType="w" fact="0.55"/>
          <dgm:constr type="h" for="ch" forName="gear1" refType="w" fact="0.55"/>
          <dgm:constr type="l" for="ch" forName="gear1" refType="w" fact="0.45"/>
          <dgm:constr type="t" for="ch" forName="gear1" refType="w" fact="0.45"/>
          <dgm:constr type="w" for="ch" forName="gear1srcNode" val="1"/>
          <dgm:constr type="h" for="ch" forName="gear1srcNode" val="1"/>
          <dgm:constr type="l" for="ch" forName="gear1srcNode" refType="w" fact="0.72"/>
          <dgm:constr type="t" for="ch" forName="gear1srcNode" refType="w" fact="0.4"/>
          <dgm:constr type="w" for="ch" forName="gear1dstNode" val="1"/>
          <dgm:constr type="h" for="ch" forName="gear1dstNode" val="1"/>
          <dgm:constr type="r" for="ch" forName="gear1dstNode" refType="w" fact="0.98"/>
          <dgm:constr type="t" for="ch" forName="gear1dstNode" refType="h" fact="0.95"/>
          <dgm:constr type="diam" for="des" forName="connector1" refType="w" refFor="ch" refForName="gear1" op="equ" fact="1.15"/>
          <dgm:constr type="h" for="des" forName="connector1" refType="w" refFor="ch" refForName="gear1" op="equ" fact="0.1"/>
          <dgm:constr type="w" for="ch" forName="gear1ch" refType="w" fact="0.35"/>
          <dgm:constr type="h" for="ch" forName="gear1ch" refType="w" refFor="ch" refForName="gear1ch" fact="0.6"/>
          <dgm:constr type="l" for="ch" forName="gear1ch" refType="w" fact="0.38"/>
          <dgm:constr type="b" for="ch" forName="gear1ch" refType="h"/>
          <dgm:constr type="w" for="ch" forName="gear2" refType="w" fact="0.4"/>
          <dgm:constr type="h" for="ch" forName="gear2" refType="w" fact="0.4"/>
          <dgm:constr type="l" for="ch" forName="gear2" refType="w" fact="0.13"/>
          <dgm:constr type="t" for="ch" forName="gear2" refType="w" fact="0.32"/>
          <dgm:constr type="w" for="ch" forName="gear2srcNode" val="1"/>
          <dgm:constr type="h" for="ch" forName="gear2srcNode" val="1"/>
          <dgm:constr type="l" for="ch" forName="gear2srcNode" refType="w" fact="0.23"/>
          <dgm:constr type="t" for="ch" forName="gear2srcNode" refType="w" fact="0.28"/>
          <dgm:constr type="w" for="ch" forName="gear2dstNode" val="1"/>
          <dgm:constr type="h" for="ch" forName="gear2dstNode" val="1"/>
          <dgm:constr type="l" for="ch" forName="gear2dstNode" refType="w" fact="0.1"/>
          <dgm:constr type="t" for="ch" forName="gear2dstNode" refType="h" fact="0.53"/>
          <dgm:constr type="diam" for="des" forName="connector2" refType="w" refFor="ch" refForName="gear2" op="equ" fact="-1.1"/>
          <dgm:constr type="h" for="des" forName="connector2" refType="w" refFor="ch" refForName="gear1" op="equ" fact="0.1"/>
          <dgm:constr type="w" for="ch" forName="gear2ch" refType="w" fact="0.35"/>
          <dgm:constr type="h" for="ch" forName="gear2ch" refType="w" refFor="ch" refForName="gear2ch" fact="0.6"/>
          <dgm:constr type="l" for="ch" forName="gear2ch"/>
          <dgm:constr type="t" for="ch" forName="gear2ch" refType="w" fact="0.58"/>
          <dgm:constr type="w" for="ch" forName="gear3" refType="w" fact="0.48"/>
          <dgm:constr type="h" for="ch" forName="gear3" refType="w" fact="0.48"/>
          <dgm:constr type="l" for="ch" forName="gear3" refType="w" fact="0.31"/>
          <dgm:constr type="t" for="ch" forName="gear3"/>
          <dgm:constr type="w" for="ch" forName="gear3tx" refType="w" fact="0.22"/>
          <dgm:constr type="h" for="ch" forName="gear3tx" refType="w" fact="0.22"/>
          <dgm:constr type="ctrX" for="ch" forName="gear3tx" refType="ctrX" refFor="ch" refForName="gear3"/>
          <dgm:constr type="ctrY" for="ch" forName="gear3tx" refType="ctrY" refFor="ch" refForName="gear3"/>
          <dgm:constr type="w" for="ch" forName="gear3srcNode" val="1"/>
          <dgm:constr type="h" for="ch" forName="gear3srcNode" val="1"/>
          <dgm:constr type="l" for="ch" forName="gear3srcNode" refType="w" fact="0.3"/>
          <dgm:constr type="t" for="ch" forName="gear3srcNode" refType="w" fact="0.25"/>
          <dgm:constr type="w" for="ch" forName="gear3dstNode" val="1"/>
          <dgm:constr type="h" for="ch" forName="gear3dstNode" val="1"/>
          <dgm:constr type="l" for="ch" forName="gear3dstNode" refType="w" fact="0.38"/>
          <dgm:constr type="t" for="ch" forName="gear3dstNode" refType="h" fact="0.05"/>
          <dgm:constr type="diam" for="des" forName="connector3" refType="w" refFor="ch" refForName="gear3" op="equ"/>
          <dgm:constr type="h" for="des" forName="connector3" refType="w" refFor="ch" refForName="gear1" op="equ" fact="0.1"/>
          <dgm:constr type="w" for="ch" forName="gear3ch" refType="w" fact="0.35"/>
          <dgm:constr type="h" for="ch" forName="gear3ch" refType="w" refFor="ch" refForName="gear3ch" fact="0.6"/>
          <dgm:constr type="l" for="ch" forName="gear3ch" refType="w" fact="0.65"/>
          <dgm:constr type="t" for="ch" forName="gear3ch" refType="h" fact="0.13"/>
        </dgm:constrLst>
      </dgm:else>
    </dgm:choose>
    <dgm:ruleLst/>
    <dgm:forEach name="Name4" axis="ch" ptType="node" cnt="1">
      <dgm:layoutNode name="gear1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9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1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1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5">
        <dgm:if name="Name6" axis="ch" ptType="node" func="cnt" op="gte" val="1">
          <dgm:layoutNode name="gear1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7"/>
      </dgm:choose>
    </dgm:forEach>
    <dgm:forEach name="Name8" axis="ch" ptType="node" st="2" cnt="1">
      <dgm:layoutNode name="gear2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gear6" r:blip="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2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2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9">
        <dgm:if name="Name10" axis="ch" ptType="node" func="cnt" op="gte" val="1">
          <dgm:layoutNode name="gear2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1"/>
      </dgm:choose>
    </dgm:forEach>
    <dgm:forEach name="Name12" axis="ch" ptType="node" st="3" cnt="1">
      <dgm:layoutNode name="gear3" styleLbl="node1">
        <dgm:alg type="sp"/>
        <dgm:shape xmlns:r="http://schemas.openxmlformats.org/officeDocument/2006/relationships" rot="-15" type="gear6" r:blip="">
          <dgm:adjLst/>
        </dgm:shape>
        <dgm:presOf axis="self"/>
        <dgm:constrLst/>
        <dgm:ruleLst/>
      </dgm:layoutNode>
      <dgm:layoutNode name="gear3tx" styleLbl="node1">
        <dgm:varLst>
          <dgm:chMax val="1"/>
          <dgm:bulletEnabled val="1"/>
        </dgm:varLst>
        <dgm:alg type="tx">
          <dgm:param type="txAnchorVertCh" val="mid"/>
        </dgm:alg>
        <dgm:shape xmlns:r="http://schemas.openxmlformats.org/officeDocument/2006/relationships" type="rect" r:blip="" hideGeom="1">
          <dgm:adjLst/>
        </dgm:shape>
        <dgm:presOf axis="self"/>
        <dgm:constrLst>
          <dgm:constr type="tMarg" refType="primFontSz" fact="0.1"/>
          <dgm:constr type="bMarg" refType="primFontSz" fact="0.1"/>
          <dgm:constr type="lMarg" refType="primFontSz" fact="0.1"/>
          <dgm:constr type="rMarg" refType="primFontSz" fact="0.1"/>
        </dgm:constrLst>
        <dgm:ruleLst>
          <dgm:rule type="primFontSz" val="5" fact="NaN" max="NaN"/>
        </dgm:ruleLst>
      </dgm:layoutNode>
      <dgm:layoutNode name="gear3src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layoutNode name="gear3dstNode">
        <dgm:alg type="sp"/>
        <dgm:shape xmlns:r="http://schemas.openxmlformats.org/officeDocument/2006/relationships" type="rect" r:blip="" hideGeom="1">
          <dgm:adjLst/>
        </dgm:shape>
        <dgm:presOf axis="self"/>
        <dgm:constrLst/>
        <dgm:ruleLst/>
      </dgm:layoutNode>
      <dgm:choose name="Name13">
        <dgm:if name="Name14" axis="ch" ptType="node" func="cnt" op="gte" val="1">
          <dgm:layoutNode name="gear3ch" styleLbl="fgAcc1">
            <dgm:varLst>
              <dgm:chMax val="0"/>
              <dgm:bulletEnabled val="1"/>
            </dgm:varLst>
            <dgm:alg type="tx">
              <dgm:param type="stBulletLvl" val="1"/>
            </dgm:alg>
            <dgm:shape xmlns:r="http://schemas.openxmlformats.org/officeDocument/2006/relationships" type="roundRect" r:blip="">
              <dgm:adjLst>
                <dgm:adj idx="1" val="0.1"/>
              </dgm:adjLst>
            </dgm:shape>
            <dgm:presOf axis="des" ptType="node"/>
            <dgm:constrLst>
              <dgm:constr type="tMarg" refType="primFontSz" fact="0.3"/>
              <dgm:constr type="bMarg" refType="primFontSz" fact="0.3"/>
              <dgm:constr type="lMarg" refType="primFontSz" fact="0.3"/>
              <dgm:constr type="rMarg" refType="primFontSz" fact="0.3"/>
            </dgm:constrLst>
            <dgm:ruleLst>
              <dgm:rule type="primFontSz" val="5" fact="NaN" max="NaN"/>
            </dgm:ruleLst>
          </dgm:layoutNode>
        </dgm:if>
        <dgm:else name="Name15"/>
      </dgm:choose>
    </dgm:forEach>
    <dgm:forEach name="Name16" axis="ch" ptType="sibTrans" hideLastTrans="0" cnt="1">
      <dgm:layoutNode name="connector1" styleLbl="sibTrans2D1">
        <dgm:alg type="conn">
          <dgm:param type="connRout" val="curve"/>
          <dgm:param type="srcNode" val="gear1srcNode"/>
          <dgm:param type="dstNode" val="gear1dstNode"/>
          <dgm:param type="begPts" val="midR"/>
          <dgm:param type="endPts" val="tCtr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7" axis="ch" ptType="sibTrans" hideLastTrans="0" st="2" cnt="1">
      <dgm:layoutNode name="connector2" styleLbl="sibTrans2D1">
        <dgm:alg type="conn">
          <dgm:param type="connRout" val="curve"/>
          <dgm:param type="srcNode" val="gear2srcNode"/>
          <dgm:param type="dstNode" val="gear2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  <dgm:forEach name="Name18" axis="ch" ptType="sibTrans" hideLastTrans="0" st="3" cnt="1">
      <dgm:layoutNode name="connector3" styleLbl="sibTrans2D1">
        <dgm:alg type="conn">
          <dgm:param type="connRout" val="curve"/>
          <dgm:param type="srcNode" val="gear3srcNode"/>
          <dgm:param type="dstNode" val="gear3dstNode"/>
          <dgm:param type="begPts" val="midL"/>
          <dgm:param type="endPts" val="midL"/>
        </dgm:alg>
        <dgm:shape xmlns:r="http://schemas.openxmlformats.org/officeDocument/2006/relationships" type="conn" r:blip="">
          <dgm:adjLst/>
        </dgm:shape>
        <dgm:presOf axis="self"/>
        <dgm:constrLst>
          <dgm:constr type="w" val="10"/>
          <dgm:constr type="h" val="10"/>
          <dgm:constr type="begPad"/>
          <dgm:constr type="endPad"/>
        </dgm:constrLst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18/2/layout/IconLabelDescriptionList">
  <dgm:title val="Icon Label Description List"/>
  <dgm:desc val="Use to show non-sequential or grouped chunks of information. The placeholder holds an icon or small picture, and corresponding text boxes show Level 1 and Level 2 text respectively. Works well for minimal Level 1 text accompanied by lengthier Level two text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compNode" refType="h" fact="0.45"/>
      <dgm:constr type="w" for="ch" forName="compNode" val="120"/>
      <dgm:constr type="w" for="ch" forName="sibTrans" refType="w" refFor="ch" refForName="compNode" fact="0.175"/>
      <dgm:constr type="primFontSz" for="des" forName="parTx" val="36"/>
      <dgm:constr type="primFontSz" for="des" forName="desTx" refType="primFontSz" refFor="des" refForName="parTx" op="lte" fact="0.75"/>
      <dgm:constr type="h" for="des" forName="compNode" op="equ"/>
      <dgm:constr type="h" for="des" forName="iconRect" op="equ"/>
      <dgm:constr type="w" for="des" forName="iconRect" op="equ"/>
      <dgm:constr type="h" for="des" forName="iconSpace" op="equ"/>
      <dgm:constr type="h" for="des" forName="parTx" op="equ"/>
      <dgm:constr type="h" for="des" forName="txSpace" op="equ"/>
      <dgm:constr type="h" for="des" forName="desTx" op="equ"/>
    </dgm:constrLst>
    <dgm:ruleLst>
      <dgm:rule type="w" for="ch" forName="compNode" val="0" fact="NaN" max="NaN"/>
    </dgm:ruleLst>
    <dgm:forEach name="Name3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Rect" refType="w" fact="0.35"/>
          <dgm:constr type="h" for="ch" forName="iconRect" refType="w" refFor="ch" refForName="iconRect"/>
          <dgm:constr type="l" for="ch" forName="iconRect"/>
          <dgm:constr type="t" for="ch" forName="iconRect"/>
          <dgm:constr type="w" for="ch" forName="iconSpace" refType="w"/>
          <dgm:constr type="h" for="ch" forName="iconSpace" refType="h" fact="0.043"/>
          <dgm:constr type="l" for="ch" forName="iconSpace"/>
          <dgm:constr type="t" for="ch" forName="iconSpace" refType="b" refFor="ch" refForName="iconRect"/>
          <dgm:constr type="w" for="ch" forName="parTx" refType="w"/>
          <dgm:constr type="h" for="ch" forName="parTx" refType="w" fact="0.15"/>
          <dgm:constr type="l" for="ch" forName="parTx"/>
          <dgm:constr type="t" for="ch" forName="parTx" refType="b" refFor="ch" refForName="iconSpace"/>
          <dgm:constr type="h" for="ch" forName="txSpace" refType="h" fact="0.02"/>
          <dgm:constr type="w" for="ch" forName="txSpace" refType="w"/>
          <dgm:constr type="l" for="ch" forName="txSpace"/>
          <dgm:constr type="t" for="ch" forName="txSpace" refType="b" refFor="ch" refForName="parTx"/>
          <dgm:constr type="w" for="ch" forName="desTx" refType="w"/>
          <dgm:constr type="l" for="ch" forName="desTx"/>
          <dgm:constr type="t" for="ch" forName="desTx" refType="b" refFor="ch" refForName="txSpace"/>
        </dgm:constrLst>
        <dgm:ruleLst>
          <dgm:rule type="h" val="INF" fact="NaN" max="NaN"/>
        </dgm:ruleLst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icon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parTx" styleLbl="revTx">
          <dgm:varLst>
            <dgm:chMax val="0"/>
            <dgm:chPref val="0"/>
          </dgm:varLst>
          <dgm:alg type="tx"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4" fact="NaN" max="NaN"/>
            <dgm:rule type="h" val="INF" fact="NaN" max="NaN"/>
          </dgm:ruleLst>
        </dgm:layoutNode>
        <dgm:layoutNode name="tx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desTx" styleLbl="revTx">
          <dgm:varLst/>
          <dgm:alg type="tx">
            <dgm:param type="stBulletLvl" val="0"/>
            <dgm:param type="txAnchorVert" val="t"/>
            <dgm:param type="parTxLTRAlign" val="l"/>
            <dgm:param type="shpTxLTRAlignCh" val="l"/>
            <dgm:param type="parTxRTLAlign" val="r"/>
            <dgm:param type="shpTxRTLAlignCh" val="r"/>
          </dgm:alg>
          <dgm:shape xmlns:r="http://schemas.openxmlformats.org/officeDocument/2006/relationships" type="rect" r:blip="">
            <dgm:adjLst/>
          </dgm:shape>
          <dgm:presOf axis="des" ptType="node"/>
          <dgm:constrLst>
            <dgm:constr type="secFontSz" refType="primFontSz"/>
            <dgm:constr type="lMarg"/>
            <dgm:constr type="rMarg"/>
            <dgm:constr type="tMarg"/>
            <dgm:constr type="bMarg"/>
          </dgm:constrLst>
          <dgm:ruleLst>
            <dgm:rule type="primFontSz" val="NaN" fact="NaN" max="17"/>
            <dgm:rule type="h" val="INF" fact="NaN" max="NaN"/>
          </dgm:ruleLst>
        </dgm:layoutNode>
      </dgm:layoutNode>
      <dgm:forEach name="Name4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b="1"/>
        </a:lvl1pPr>
        <a:lvl2pPr>
          <a:lnSpc>
            <a:spcPct val="100000"/>
          </a:lnSpc>
        </a:lvl2pPr>
      </dgm1612:lstStyle>
    </a:ext>
  </dgm:extLst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18/5/layout/IconLeafLabelList">
  <dgm:title val="Icon Leaf Label List"/>
  <dgm:desc val="Use to show non-sequential or grouped chunks of information accompanied by a related visuals. Works best with icons or small pictures with short text captions."/>
  <dgm:catLst>
    <dgm:cat type="icon" pri="5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root">
    <dgm:varLst>
      <dgm:dir/>
      <dgm:resizeHandles val="exact"/>
    </dgm:varLst>
    <dgm:choose name="Name0">
      <dgm:if name="Name1" axis="self" func="var" arg="dir" op="equ" val="norm">
        <dgm:alg type="snake">
          <dgm:param type="grDir" val="tL"/>
          <dgm:param type="flowDir" val="row"/>
          <dgm:param type="contDir" val="sameDir"/>
          <dgm:param type="off" val="ctr"/>
          <dgm:param type="vertAlign" val="mid"/>
          <dgm:param type="horzAlign" val="ctr"/>
        </dgm:alg>
      </dgm:if>
      <dgm:else name="Name2">
        <dgm:alg type="snake">
          <dgm:param type="grDir" val="tR"/>
          <dgm:param type="flowDir" val="row"/>
          <dgm:param type="contDir" val="sameDir"/>
          <dgm:param type="off" val="ctr"/>
          <dgm:param type="vertAlign" val="mid"/>
          <dgm:param type="horzAlign" val="ctr"/>
        </dgm:alg>
      </dgm:else>
    </dgm:choose>
    <dgm:shape xmlns:r="http://schemas.openxmlformats.org/officeDocument/2006/relationships" r:blip="">
      <dgm:adjLst/>
    </dgm:shape>
    <dgm:presOf/>
    <dgm:choose name="Name3">
      <dgm:if name="Name4" axis="ch" ptType="node" func="cnt" op="lte" val="2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4"/>
          <dgm:constr type="h" for="des" forName="compNode" op="equ"/>
          <dgm:constr type="h" for="des" forName="textRect" op="equ"/>
        </dgm:constrLst>
      </dgm:if>
      <dgm:if name="Name5" axis="ch" ptType="node" func="cnt" op="lte" val="3">
        <dgm:constrLst>
          <dgm:constr type="h" for="ch" forName="compNode" refType="h" fact="0.4"/>
          <dgm:constr type="w" for="ch" forName="compNode" val="100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40"/>
          <dgm:constr type="h" for="des" forName="compNode" op="equ"/>
          <dgm:constr type="h" for="des" forName="textRect" op="equ"/>
        </dgm:constrLst>
      </dgm:if>
      <dgm:if name="Name6" axis="ch" ptType="node" func="cnt" op="lte" val="4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32"/>
          <dgm:constr type="h" for="des" forName="compNode" op="equ"/>
          <dgm:constr type="h" for="des" forName="textRect" op="equ"/>
        </dgm:constrLst>
      </dgm:if>
      <dgm:else name="Name7">
        <dgm:constrLst>
          <dgm:constr type="h" for="ch" forName="compNode" refType="h" fact="0.4"/>
          <dgm:constr type="w" for="ch" forName="compNode" refType="w"/>
          <dgm:constr type="w" for="ch" forName="sibTrans" refType="w" refFor="ch" refForName="compNode" fact="0.175"/>
          <dgm:constr type="sp" refType="w" refFor="ch" refForName="compNode" op="equ" fact="0.25"/>
          <dgm:constr type="primFontSz" for="des" ptType="node" op="equ" val="24"/>
          <dgm:constr type="h" for="des" forName="compNode" op="equ"/>
          <dgm:constr type="h" for="des" forName="textRect" op="equ"/>
        </dgm:constrLst>
      </dgm:else>
    </dgm:choose>
    <dgm:ruleLst>
      <dgm:rule type="w" for="ch" forName="compNode" val="50" fact="NaN" max="NaN"/>
    </dgm:ruleLst>
    <dgm:forEach name="Name8" axis="ch" ptType="node">
      <dgm:layoutNode name="compNode">
        <dgm:alg type="composite"/>
        <dgm:shape xmlns:r="http://schemas.openxmlformats.org/officeDocument/2006/relationships" r:blip="">
          <dgm:adjLst/>
        </dgm:shape>
        <dgm:presOf axis="self"/>
        <dgm:constrLst>
          <dgm:constr type="w" for="ch" forName="iconBgRect" refType="w" fact="0.61"/>
          <dgm:constr type="h" for="ch" forName="iconBgRect" refType="w" refFor="ch" refForName="iconBgRect"/>
          <dgm:constr type="t" for="ch" forName="iconBgRect"/>
          <dgm:constr type="ctrX" for="ch" forName="iconBgRect" refType="w" fact="0.5"/>
          <dgm:constr type="w" for="ch" forName="iconRect" refType="w" fact="0.35"/>
          <dgm:constr type="h" for="ch" forName="iconRect" refType="w" refFor="ch" refForName="iconRect"/>
          <dgm:constr type="ctrX" for="ch" forName="iconRect" refType="ctrX" refFor="ch" refForName="iconBgRect"/>
          <dgm:constr type="ctrY" for="ch" forName="iconRect" refType="ctrY" refFor="ch" refForName="iconBgRect"/>
          <dgm:constr type="h" for="ch" forName="spaceRect" refType="w" fact="0.19"/>
          <dgm:constr type="w" for="ch" forName="spaceRect" refType="w"/>
          <dgm:constr type="l" for="ch" forName="spaceRect"/>
          <dgm:constr type="t" for="ch" forName="spaceRect" refType="b" refFor="ch" refForName="iconBgRect"/>
          <dgm:constr type="h" for="ch" forName="textRect" val="20"/>
          <dgm:constr type="w" for="ch" forName="textRect" refType="w"/>
          <dgm:constr type="l" for="ch" forName="textRect"/>
          <dgm:constr type="t" for="ch" forName="textRect" refType="b" refFor="ch" refForName="spaceRect"/>
        </dgm:constrLst>
        <dgm:ruleLst>
          <dgm:rule type="h" val="INF" fact="NaN" max="NaN"/>
        </dgm:ruleLst>
        <dgm:layoutNode name="iconBgRect" styleLbl="bgShp">
          <dgm:alg type="sp"/>
          <dgm:shape xmlns:r="http://schemas.openxmlformats.org/officeDocument/2006/relationships" type="round2DiagRect" r:blip="">
            <dgm:adjLst/>
            <dgm:extLst>
              <a:ext uri="{B698B0E9-8C71-41B9-8309-B3DCBF30829C}">
                <dgm1612:spPr xmlns="" xmlns:dgm1612="http://schemas.microsoft.com/office/drawing/2016/12/diagram">
                  <a:prstGeom prst="round2DiagRect">
                    <a:avLst>
                      <a:gd name="adj1" fmla="val 29727"/>
                      <a:gd name="adj2" fmla="val 0"/>
                    </a:avLst>
                  </a:prstGeom>
                </dgm1612:spPr>
              </a:ext>
            </dgm:extLst>
          </dgm:shape>
          <dgm:presOf/>
          <dgm:constrLst/>
          <dgm:ruleLst/>
        </dgm:layoutNode>
        <dgm:layoutNode name="iconRect" styleLbl="node1">
          <dgm:alg type="sp"/>
          <dgm:shape xmlns:r="http://schemas.openxmlformats.org/officeDocument/2006/relationships" type="rect" r:blip="" blipPhldr="1">
            <dgm:adjLst/>
          </dgm:shape>
          <dgm:presOf/>
          <dgm:constrLst/>
          <dgm:ruleLst/>
        </dgm:layoutNode>
        <dgm:layoutNode name="spaceRect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textRect" styleLbl="revTx">
          <dgm:varLst>
            <dgm:chMax val="1"/>
            <dgm:chPref val="1"/>
          </dgm:varLst>
          <dgm:alg type="tx"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/>
            <dgm:constr type="rMarg"/>
            <dgm:constr type="tMarg"/>
            <dgm:constr type="bMarg"/>
          </dgm:constrLst>
          <dgm:ruleLst>
            <dgm:rule type="primFontSz" val="11" fact="NaN" max="NaN"/>
            <dgm:rule type="h" val="INF" fact="NaN" max="NaN"/>
          </dgm:ruleLst>
        </dgm:layoutNode>
      </dgm:layoutNode>
      <dgm:forEach name="Name9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  <dgm:presOf axis="self"/>
          <dgm:constrLst/>
          <dgm:ruleLst/>
        </dgm:layoutNode>
      </dgm:forEach>
    </dgm:forEach>
  </dgm:layoutNode>
  <dgm:extLst>
    <a:ext uri="{68A01E43-0DF5-4B5B-8FA6-DAF915123BFB}">
      <dgm1612:lstStyle xmlns="" xmlns:dgm1612="http://schemas.microsoft.com/office/drawing/2016/12/diagram">
        <a:lvl1pPr>
          <a:lnSpc>
            <a:spcPct val="100000"/>
          </a:lnSpc>
          <a:defRPr cap="all"/>
        </a:lvl1pPr>
      </dgm1612:lstStyle>
    </a:ext>
  </dgm:extLst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hierarchy3">
  <dgm:title val=""/>
  <dgm:desc val=""/>
  <dgm:catLst>
    <dgm:cat type="hierarchy" pri="7000"/>
    <dgm:cat type="list" pri="23000"/>
    <dgm:cat type="relationship" pri="15000"/>
    <dgm:cat type="convert" pri="7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4" srcId="0" destId="1" srcOrd="0" destOrd="0"/>
        <dgm:cxn modelId="5" srcId="1" destId="11" srcOrd="0" destOrd="0"/>
        <dgm:cxn modelId="6" srcId="1" destId="12" srcOrd="1" destOrd="0"/>
        <dgm:cxn modelId="7" srcId="0" destId="2" srcOrd="1" destOrd="0"/>
        <dgm:cxn modelId="8" srcId="2" destId="21" srcOrd="0" destOrd="0"/>
        <dgm:cxn modelId="9" srcId="2" destId="2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diagram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forName="rootText" op="equ" val="65"/>
      <dgm:constr type="primFontSz" for="des" forName="childText" op="equ" val="65"/>
      <dgm:constr type="w" for="des" forName="rootComposite" refType="w"/>
      <dgm:constr type="h" for="des" forName="rootComposite" refType="w" fact="0.5"/>
      <dgm:constr type="w" for="des" forName="childText" refType="w" refFor="des" refForName="rootComposite" fact="0.8"/>
      <dgm:constr type="h" for="des" forName="childText" refType="h" refFor="des" refForName="rootComposite"/>
      <dgm:constr type="sibSp" refType="w" refFor="des" refForName="rootComposite" fact="0.25"/>
      <dgm:constr type="sibSp" for="des" forName="childShape" refType="h" refFor="des" refForName="childText" fact="0.25"/>
      <dgm:constr type="sp" for="des" forName="root" refType="h" refFor="des" refForName="childText" fact="0.25"/>
    </dgm:constrLst>
    <dgm:ruleLst/>
    <dgm:forEach name="Name3" axis="ch">
      <dgm:forEach name="Name4" axis="self" ptType="node" cnt="1">
        <dgm:layoutNode name="root">
          <dgm:choose name="Name5">
            <dgm:if name="Name6" func="var" arg="dir" op="equ" val="norm">
              <dgm:alg type="hierRoot">
                <dgm:param type="hierAlign" val="tL"/>
              </dgm:alg>
            </dgm:if>
            <dgm:else name="Name7">
              <dgm:alg type="hierRoot">
                <dgm:param type="hierAlign" val="tR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>
            <dgm:constr type="alignOff" val="0.2"/>
          </dgm:constrLst>
          <dgm:ruleLst/>
          <dgm:layoutNode name="rootComposite">
            <dgm:alg type="composite"/>
            <dgm:shape xmlns:r="http://schemas.openxmlformats.org/officeDocument/2006/relationships" r:blip="">
              <dgm:adjLst/>
            </dgm:shape>
            <dgm:presOf axis="self" ptType="node" cnt="1"/>
            <dgm:choose name="Name8">
              <dgm:if name="Name9" func="var" arg="dir" op="equ" val="norm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l" for="ch" forName="rootConnector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if>
              <dgm:else name="Name10">
                <dgm:constrLst>
                  <dgm:constr type="l" for="ch" forName="rootText"/>
                  <dgm:constr type="t" for="ch" forName="rootText"/>
                  <dgm:constr type="w" for="ch" forName="rootText" refType="w"/>
                  <dgm:constr type="h" for="ch" forName="rootText" refType="h"/>
                  <dgm:constr type="r" for="ch" forName="rootConnector" refType="w"/>
                  <dgm:constr type="t" for="ch" forName="rootConnector"/>
                  <dgm:constr type="w" for="ch" forName="rootConnector" refType="w" refFor="ch" refForName="rootText" fact="0.2"/>
                  <dgm:constr type="h" for="ch" forName="rootConnector" refType="h" refFor="ch" refForName="rootText"/>
                </dgm:constrLst>
              </dgm:else>
            </dgm:choose>
            <dgm:ruleLst/>
            <dgm:layoutNode name="rootText" styleLbl="node1"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 ptType="node" cnt="1"/>
              <dgm:constrLst>
                <dgm:constr type="tMarg" refType="primFontSz" fact="0.1"/>
                <dgm:constr type="bMarg" refType="primFontSz" fact="0.1"/>
                <dgm:constr type="lMarg" refType="primFontSz" fact="0.15"/>
                <dgm:constr type="rMarg" refType="primFontSz" fact="0.15"/>
              </dgm:constrLst>
              <dgm:ruleLst>
                <dgm:rule type="primFontSz" val="5" fact="NaN" max="NaN"/>
              </dgm:ruleLst>
            </dgm:layoutNode>
            <dgm:layoutNode name="rootConnector" moveWith="rootText">
              <dgm:alg type="sp"/>
              <dgm:shape xmlns:r="http://schemas.openxmlformats.org/officeDocument/2006/relationships" type="roundRect" r:blip="" hideGeom="1">
                <dgm:adjLst>
                  <dgm:adj idx="1" val="0.1"/>
                </dgm:adjLst>
              </dgm:shape>
              <dgm:presOf axis="self" ptType="node" cnt="1"/>
              <dgm:constrLst/>
              <dgm:ruleLst/>
            </dgm:layoutNode>
          </dgm:layoutNode>
          <dgm:layoutNode name="childShape">
            <dgm:alg type="hierChild">
              <dgm:param type="chAlign" val="l"/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11" axis="ch">
              <dgm:forEach name="Name12" axis="self" ptType="parTrans" cnt="1">
                <dgm:layoutNode name="Name13">
                  <dgm:choose name="Name14">
                    <dgm:if name="Name15" func="var" arg="dir" op="equ" val="norm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L"/>
                      </dgm:alg>
                    </dgm:if>
                    <dgm:else name="Name16">
                      <dgm:alg type="conn">
                        <dgm:param type="dim" val="1D"/>
                        <dgm:param type="endSty" val="noArr"/>
                        <dgm:param type="connRout" val="bend"/>
                        <dgm:param type="srcNode" val="rootConnector"/>
                        <dgm:param type="begPts" val="bCtr"/>
                        <dgm:param type="endPts" val="midR"/>
                      </dgm:alg>
                    </dgm:else>
                  </dgm:choose>
                  <dgm:shape xmlns:r="http://schemas.openxmlformats.org/officeDocument/2006/relationships" type="conn" r:blip="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7" axis="self" ptType="node">
                <dgm:layoutNode name="childText" styleLbl="bgAcc1">
                  <dgm:varLst>
                    <dgm:bulletEnabled val="1"/>
                  </dgm:varLst>
                  <dgm:alg type="tx"/>
                  <dgm:shape xmlns:r="http://schemas.openxmlformats.org/officeDocument/2006/relationships" type="roundRect" r:blip="">
                    <dgm:adjLst>
                      <dgm:adj idx="1" val="0.1"/>
                    </dgm:adjLst>
                  </dgm:shape>
                  <dgm:presOf axis="self desOrSelf" ptType="node node" st="1 1" cnt="1 0"/>
                  <dgm:constrLst>
                    <dgm:constr type="tMarg" refType="primFontSz" fact="0.1"/>
                    <dgm:constr type="bMarg" refType="primFontSz" fact="0.1"/>
                    <dgm:constr type="lMarg" refType="primFontSz" fact="0.15"/>
                    <dgm:constr type="rMarg" refType="primFontSz" fact="0.15"/>
                  </dgm:constrLst>
                  <dgm:ruleLst>
                    <dgm:rule type="primFontSz" val="5" fact="NaN" max="NaN"/>
                  </dgm:ruleLst>
                </dgm:layoutNode>
              </dgm:forEach>
            </dgm:forEach>
          </dgm:layoutNode>
        </dgm:layoutNode>
      </dgm:forEach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ierarchy1">
  <dgm:title val=""/>
  <dgm:desc val=""/>
  <dgm:catLst>
    <dgm:cat type="hierarchy" pri="2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hierChild1">
    <dgm:varLst>
      <dgm:chPref val="1"/>
      <dgm:dir/>
      <dgm:animOne val="branch"/>
      <dgm:animLvl val="lvl"/>
      <dgm:resizeHandles/>
    </dgm:varLst>
    <dgm:choose name="Name0">
      <dgm:if name="Name1" func="var" arg="dir" op="equ" val="norm">
        <dgm:alg type="hierChild">
          <dgm:param type="linDir" val="fromL"/>
        </dgm:alg>
      </dgm:if>
      <dgm:else name="Name2">
        <dgm:alg type="hierChild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primFontSz" for="des" ptType="node" op="equ" val="65"/>
      <dgm:constr type="w" for="des" forName="composite" refType="w"/>
      <dgm:constr type="h" for="des" forName="composite" refType="w" refFor="des" refForName="composite" fact="0.667"/>
      <dgm:constr type="w" for="des" forName="composite2" refType="w" refFor="des" refForName="composite"/>
      <dgm:constr type="h" for="des" forName="composite2" refType="h" refFor="des" refForName="composite"/>
      <dgm:constr type="w" for="des" forName="composite3" refType="w" refFor="des" refForName="composite"/>
      <dgm:constr type="h" for="des" forName="composite3" refType="h" refFor="des" refForName="composite"/>
      <dgm:constr type="w" for="des" forName="composite4" refType="w" refFor="des" refForName="composite"/>
      <dgm:constr type="h" for="des" forName="composite4" refType="h" refFor="des" refForName="composite"/>
      <dgm:constr type="w" for="des" forName="composite5" refType="w" refFor="des" refForName="composite"/>
      <dgm:constr type="h" for="des" forName="composite5" refType="h" refFor="des" refForName="composite"/>
      <dgm:constr type="sibSp" refType="w" refFor="des" refForName="composite" fact="0.1"/>
      <dgm:constr type="sibSp" for="des" forName="hierChild2" refType="sibSp"/>
      <dgm:constr type="sibSp" for="des" forName="hierChild3" refType="sibSp"/>
      <dgm:constr type="sibSp" for="des" forName="hierChild4" refType="sibSp"/>
      <dgm:constr type="sibSp" for="des" forName="hierChild5" refType="sibSp"/>
      <dgm:constr type="sibSp" for="des" forName="hierChild6" refType="sibSp"/>
      <dgm:constr type="sp" for="des" forName="hierRoot1" refType="h" refFor="des" refForName="composite" fact="0.25"/>
      <dgm:constr type="sp" for="des" forName="hierRoot2" refType="sp" refFor="des" refForName="hierRoot1"/>
      <dgm:constr type="sp" for="des" forName="hierRoot3" refType="sp" refFor="des" refForName="hierRoot1"/>
      <dgm:constr type="sp" for="des" forName="hierRoot4" refType="sp" refFor="des" refForName="hierRoot1"/>
      <dgm:constr type="sp" for="des" forName="hierRoot5" refType="sp" refFor="des" refForName="hierRoot1"/>
    </dgm:constrLst>
    <dgm:ruleLst/>
    <dgm:forEach name="Name3" axis="ch">
      <dgm:forEach name="Name4" axis="self" ptType="node">
        <dgm:layoutNode name="hierRoot1">
          <dgm:alg type="hierRoot"/>
          <dgm:shape xmlns:r="http://schemas.openxmlformats.org/officeDocument/2006/relationships" r:blip="">
            <dgm:adjLst/>
          </dgm:shape>
          <dgm:presOf/>
          <dgm:constrLst>
            <dgm:constr type="bendDist" for="des" ptType="parTrans" refType="sp" fact="0.5"/>
          </dgm:constrLst>
          <dgm:ruleLst/>
          <dgm:layoutNode name="composite">
            <dgm:alg type="composite"/>
            <dgm:shape xmlns:r="http://schemas.openxmlformats.org/officeDocument/2006/relationships" r:blip="">
              <dgm:adjLst/>
            </dgm:shape>
            <dgm:presOf/>
            <dgm:constrLst>
              <dgm:constr type="w" for="ch" forName="background" refType="w" fact="0.9"/>
              <dgm:constr type="h" for="ch" forName="background" refType="w" refFor="ch" refForName="background" fact="0.635"/>
              <dgm:constr type="t" for="ch" forName="background"/>
              <dgm:constr type="l" for="ch" forName="background"/>
              <dgm:constr type="w" for="ch" forName="text" refType="w" fact="0.9"/>
              <dgm:constr type="h" for="ch" forName="text" refType="w" refFor="ch" refForName="text" fact="0.635"/>
              <dgm:constr type="t" for="ch" forName="text" refType="w" fact="0.095"/>
              <dgm:constr type="l" for="ch" forName="text" refType="w" fact="0.1"/>
            </dgm:constrLst>
            <dgm:ruleLst/>
            <dgm:layoutNode name="background" styleLbl="node0" moveWith="text">
              <dgm:alg type="sp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/>
              <dgm:constrLst/>
              <dgm:ruleLst/>
            </dgm:layoutNode>
            <dgm:layoutNode name="text" styleLbl="fgAcc0">
              <dgm:varLst>
                <dgm:chPref val="3"/>
              </dgm:varLst>
              <dgm:alg type="tx"/>
              <dgm:shape xmlns:r="http://schemas.openxmlformats.org/officeDocument/2006/relationships" type="roundRect" r:blip="">
                <dgm:adjLst>
                  <dgm:adj idx="1" val="0.1"/>
                </dgm:adjLst>
              </dgm:shape>
              <dgm:presOf axis="self"/>
              <dgm:constrLst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</dgm:layoutNode>
          <dgm:layoutNode name="hierChild2">
            <dgm:choose name="Name5">
              <dgm:if name="Name6" func="var" arg="dir" op="equ" val="norm">
                <dgm:alg type="hierChild">
                  <dgm:param type="linDir" val="fromL"/>
                </dgm:alg>
              </dgm:if>
              <dgm:else name="Name7">
                <dgm:alg type="hierChild">
                  <dgm:param type="linDir" val="fromR"/>
                </dgm:alg>
              </dgm:else>
            </dgm:choose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Name8" axis="ch">
              <dgm:forEach name="Name9" axis="self" ptType="parTrans" cnt="1">
                <dgm:layoutNode name="Name10">
                  <dgm:alg type="conn">
                    <dgm:param type="dim" val="1D"/>
                    <dgm:param type="endSty" val="noArr"/>
                    <dgm:param type="connRout" val="bend"/>
                    <dgm:param type="bendPt" val="end"/>
                    <dgm:param type="begPts" val="bCtr"/>
                    <dgm:param type="endPts" val="tCtr"/>
                    <dgm:param type="srcNode" val="background"/>
                    <dgm:param type="dstNode" val="background2"/>
                  </dgm:alg>
                  <dgm:shape xmlns:r="http://schemas.openxmlformats.org/officeDocument/2006/relationships" type="conn" r:blip="" zOrderOff="-999">
                    <dgm:adjLst/>
                  </dgm:shape>
                  <dgm:presOf axis="self"/>
                  <dgm:constrLst>
                    <dgm:constr type="begPad"/>
                    <dgm:constr type="endPad"/>
                  </dgm:constrLst>
                  <dgm:ruleLst/>
                </dgm:layoutNode>
              </dgm:forEach>
              <dgm:forEach name="Name11" axis="self" ptType="node">
                <dgm:layoutNode name="hierRoot2">
                  <dgm:alg type="hierRoot"/>
                  <dgm:shape xmlns:r="http://schemas.openxmlformats.org/officeDocument/2006/relationships" r:blip="">
                    <dgm:adjLst/>
                  </dgm:shape>
                  <dgm:presOf/>
                  <dgm:constrLst>
                    <dgm:constr type="bendDist" for="des" ptType="parTrans" refType="sp" fact="0.5"/>
                  </dgm:constrLst>
                  <dgm:ruleLst/>
                  <dgm:layoutNode name="composite2">
                    <dgm:alg type="composite"/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background2" refType="w" fact="0.9"/>
                      <dgm:constr type="h" for="ch" forName="background2" refType="w" refFor="ch" refForName="background2" fact="0.635"/>
                      <dgm:constr type="t" for="ch" forName="background2"/>
                      <dgm:constr type="l" for="ch" forName="background2"/>
                      <dgm:constr type="w" for="ch" forName="text2" refType="w" fact="0.9"/>
                      <dgm:constr type="h" for="ch" forName="text2" refType="w" refFor="ch" refForName="text2" fact="0.635"/>
                      <dgm:constr type="t" for="ch" forName="text2" refType="w" fact="0.095"/>
                      <dgm:constr type="l" for="ch" forName="text2" refType="w" fact="0.1"/>
                    </dgm:constrLst>
                    <dgm:ruleLst/>
                    <dgm:layoutNode name="background2" moveWith="text2">
                      <dgm:alg type="sp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/>
                      <dgm:constrLst/>
                      <dgm:ruleLst/>
                    </dgm:layoutNode>
                    <dgm:layoutNode name="text2" styleLbl="fgAcc2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</dgm:layoutNode>
                  <dgm:layoutNode name="hierChild3">
                    <dgm:choose name="Name12">
                      <dgm:if name="Name13" func="var" arg="dir" op="equ" val="norm">
                        <dgm:alg type="hierChild">
                          <dgm:param type="linDir" val="fromL"/>
                        </dgm:alg>
                      </dgm:if>
                      <dgm:else name="Name14">
                        <dgm:alg type="hierChild">
                          <dgm:param type="linDir" val="fromR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  <dgm:forEach name="Name15" axis="ch">
                      <dgm:forEach name="Name16" axis="self" ptType="parTrans" cnt="1">
                        <dgm:layoutNode name="Name17">
                          <dgm:alg type="conn">
                            <dgm:param type="dim" val="1D"/>
                            <dgm:param type="endSty" val="noArr"/>
                            <dgm:param type="connRout" val="bend"/>
                            <dgm:param type="bendPt" val="end"/>
                            <dgm:param type="begPts" val="bCtr"/>
                            <dgm:param type="endPts" val="tCtr"/>
                            <dgm:param type="srcNode" val="background2"/>
                            <dgm:param type="dstNode" val="background3"/>
                          </dgm:alg>
                          <dgm:shape xmlns:r="http://schemas.openxmlformats.org/officeDocument/2006/relationships" type="conn" r:blip="" zOrderOff="-999">
                            <dgm:adjLst/>
                          </dgm:shape>
                          <dgm:presOf axis="self"/>
                          <dgm:constrLst>
                            <dgm:constr type="begPad"/>
                            <dgm:constr type="endPad"/>
                          </dgm:constrLst>
                          <dgm:ruleLst/>
                        </dgm:layoutNode>
                      </dgm:forEach>
                      <dgm:forEach name="Name18" axis="self" ptType="node">
                        <dgm:layoutNode name="hierRoot3">
                          <dgm:alg type="hierRoot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bendDist" for="des" ptType="parTrans" refType="sp" fact="0.5"/>
                          </dgm:constrLst>
                          <dgm:ruleLst/>
                          <dgm:layoutNode name="composite3">
                            <dgm:alg type="composite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>
                              <dgm:constr type="w" for="ch" forName="background3" refType="w" fact="0.9"/>
                              <dgm:constr type="h" for="ch" forName="background3" refType="w" refFor="ch" refForName="background3" fact="0.635"/>
                              <dgm:constr type="t" for="ch" forName="background3"/>
                              <dgm:constr type="l" for="ch" forName="background3"/>
                              <dgm:constr type="w" for="ch" forName="text3" refType="w" fact="0.9"/>
                              <dgm:constr type="h" for="ch" forName="text3" refType="w" refFor="ch" refForName="text3" fact="0.635"/>
                              <dgm:constr type="t" for="ch" forName="text3" refType="w" fact="0.095"/>
                              <dgm:constr type="l" for="ch" forName="text3" refType="w" fact="0.1"/>
                            </dgm:constrLst>
                            <dgm:ruleLst/>
                            <dgm:layoutNode name="background3" moveWith="text3">
                              <dgm:alg type="sp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/>
                              <dgm:constrLst/>
                              <dgm:ruleLst/>
                            </dgm:layoutNode>
                            <dgm:layoutNode name="text3" styleLbl="fgAcc3">
                              <dgm:varLst>
                                <dgm:chPref val="3"/>
                              </dgm:varLst>
                              <dgm:alg type="tx"/>
                              <dgm:shape xmlns:r="http://schemas.openxmlformats.org/officeDocument/2006/relationships" type="roundRect" r:blip="">
                                <dgm:adjLst>
                                  <dgm:adj idx="1" val="0.1"/>
                                </dgm:adjLst>
                              </dgm:shape>
                              <dgm:presOf axis="self"/>
                              <dgm:constrLst>
                                <dgm:constr type="tMarg" refType="primFontSz" fact="0.3"/>
                                <dgm:constr type="bMarg" refType="primFontSz" fact="0.3"/>
                                <dgm:constr type="lMarg" refType="primFontSz" fact="0.3"/>
                                <dgm:constr type="rMarg" refType="primFontSz" fact="0.3"/>
                              </dgm:constrLst>
                              <dgm:ruleLst>
                                <dgm:rule type="primFontSz" val="5" fact="NaN" max="NaN"/>
                              </dgm:ruleLst>
                            </dgm:layoutNode>
                          </dgm:layoutNode>
                          <dgm:layoutNode name="hierChild4">
                            <dgm:choose name="Name19">
                              <dgm:if name="Name20" func="var" arg="dir" op="equ" val="norm">
                                <dgm:alg type="hierChild">
                                  <dgm:param type="linDir" val="fromL"/>
                                </dgm:alg>
                              </dgm:if>
                              <dgm:else name="Name21">
                                <dgm:alg type="hierChild">
                                  <dgm:param type="linDir" val="fromR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/>
                            <dgm:forEach name="repeat" axis="ch">
                              <dgm:forEach name="Name22" axis="self" ptType="parTrans" cnt="1">
                                <dgm:layoutNode name="Name23">
                                  <dgm:choose name="Name24">
                                    <dgm:if name="Name25" axis="self" func="depth" op="lte" val="4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3"/>
                                        <dgm:param type="dstNode" val="background4"/>
                                      </dgm:alg>
                                    </dgm:if>
                                    <dgm:else name="Name26">
                                      <dgm:alg type="conn">
                                        <dgm:param type="dim" val="1D"/>
                                        <dgm:param type="endSty" val="noArr"/>
                                        <dgm:param type="connRout" val="bend"/>
                                        <dgm:param type="bendPt" val="end"/>
                                        <dgm:param type="begPts" val="bCtr"/>
                                        <dgm:param type="endPts" val="tCtr"/>
                                        <dgm:param type="srcNode" val="background4"/>
                                        <dgm:param type="dstNode" val="background4"/>
                                      </dgm:alg>
                                    </dgm:else>
                                  </dgm:choose>
                                  <dgm:shape xmlns:r="http://schemas.openxmlformats.org/officeDocument/2006/relationships" type="conn" r:blip="" zOrderOff="-999">
                                    <dgm:adjLst/>
                                  </dgm:shape>
                                  <dgm:presOf axis="self"/>
                                  <dgm:constrLst>
                                    <dgm:constr type="begPad"/>
                                    <dgm:constr type="endPad"/>
                                  </dgm:constrLst>
                                  <dgm:ruleLst/>
                                </dgm:layoutNode>
                              </dgm:forEach>
                              <dgm:forEach name="Name27" axis="self" ptType="node">
                                <dgm:layoutNode name="hierRoot4">
                                  <dgm:alg type="hierRoot"/>
                                  <dgm:shape xmlns:r="http://schemas.openxmlformats.org/officeDocument/2006/relationships" r:blip="">
                                    <dgm:adjLst/>
                                  </dgm:shape>
                                  <dgm:presOf/>
                                  <dgm:constrLst>
                                    <dgm:constr type="bendDist" for="des" ptType="parTrans" refType="sp" fact="0.5"/>
                                  </dgm:constrLst>
                                  <dgm:ruleLst/>
                                  <dgm:layoutNode name="composite4">
                                    <dgm:alg type="composite"/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>
                                      <dgm:constr type="w" for="ch" forName="background4" refType="w" fact="0.9"/>
                                      <dgm:constr type="h" for="ch" forName="background4" refType="w" refFor="ch" refForName="background4" fact="0.635"/>
                                      <dgm:constr type="t" for="ch" forName="background4"/>
                                      <dgm:constr type="l" for="ch" forName="background4"/>
                                      <dgm:constr type="w" for="ch" forName="text4" refType="w" fact="0.9"/>
                                      <dgm:constr type="h" for="ch" forName="text4" refType="w" refFor="ch" refForName="text4" fact="0.635"/>
                                      <dgm:constr type="t" for="ch" forName="text4" refType="w" fact="0.095"/>
                                      <dgm:constr type="l" for="ch" forName="text4" refType="w" fact="0.1"/>
                                    </dgm:constrLst>
                                    <dgm:ruleLst/>
                                    <dgm:layoutNode name="background4" moveWith="text4">
                                      <dgm:alg type="sp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/>
                                      <dgm:constrLst/>
                                      <dgm:ruleLst/>
                                    </dgm:layoutNode>
                                    <dgm:layoutNode name="text4" styleLbl="fgAcc4">
                                      <dgm:varLst>
                                        <dgm:chPref val="3"/>
                                      </dgm:varLst>
                                      <dgm:alg type="tx"/>
                                      <dgm:shape xmlns:r="http://schemas.openxmlformats.org/officeDocument/2006/relationships" type="roundRect" r:blip="">
                                        <dgm:adjLst>
                                          <dgm:adj idx="1" val="0.1"/>
                                        </dgm:adjLst>
                                      </dgm:shape>
                                      <dgm:presOf axis="self"/>
                                      <dgm:constrLst>
                                        <dgm:constr type="tMarg" refType="primFontSz" fact="0.3"/>
                                        <dgm:constr type="bMarg" refType="primFontSz" fact="0.3"/>
                                        <dgm:constr type="lMarg" refType="primFontSz" fact="0.3"/>
                                        <dgm:constr type="rMarg" refType="primFontSz" fact="0.3"/>
                                      </dgm:constrLst>
                                      <dgm:ruleLst>
                                        <dgm:rule type="primFontSz" val="5" fact="NaN" max="NaN"/>
                                      </dgm:ruleLst>
                                    </dgm:layoutNode>
                                  </dgm:layoutNode>
                                  <dgm:layoutNode name="hierChild5">
                                    <dgm:choose name="Name28">
                                      <dgm:if name="Name29" func="var" arg="dir" op="equ" val="norm">
                                        <dgm:alg type="hierChild">
                                          <dgm:param type="linDir" val="fromL"/>
                                        </dgm:alg>
                                      </dgm:if>
                                      <dgm:else name="Name30">
                                        <dgm:alg type="hierChild">
                                          <dgm:param type="linDir" val="fromR"/>
                                        </dgm:alg>
                                      </dgm:else>
                                    </dgm:choose>
                                    <dgm:shape xmlns:r="http://schemas.openxmlformats.org/officeDocument/2006/relationships" r:blip="">
                                      <dgm:adjLst/>
                                    </dgm:shape>
                                    <dgm:presOf/>
                                    <dgm:constrLst/>
                                    <dgm:ruleLst/>
                                    <dgm:forEach name="Name31" ref="repeat"/>
                                  </dgm:layoutNode>
                                </dgm:layoutNode>
                              </dgm:forEach>
                            </dgm:forEach>
                          </dgm:layoutNode>
                        </dgm:layoutNode>
                      </dgm:forEach>
                    </dgm:forEach>
                  </dgm:layoutNode>
                </dgm:layoutNode>
              </dgm:forEach>
            </dgm:forEach>
          </dgm:layoutNode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6287DB0-9BD3-466E-AD1E-6E1C70866CD5}" type="datetimeFigureOut">
              <a:rPr lang="pl-PL" smtClean="0"/>
              <a:t>02.12.2021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F67C87E-63A9-42F4-912D-CC0F69CF2572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3830704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A4B4F184-34B6-4AD7-A946-591CBBF6A3D6}" type="slidenum">
              <a:rPr lang="pl-PL" altLang="pl-PL"/>
              <a:pPr/>
              <a:t>19</a:t>
            </a:fld>
            <a:endParaRPr lang="pl-PL" altLang="pl-PL"/>
          </a:p>
        </p:txBody>
      </p:sp>
      <p:sp>
        <p:nvSpPr>
          <p:cNvPr id="455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33338" y="773113"/>
            <a:ext cx="6605587" cy="3716337"/>
          </a:xfrm>
          <a:ln/>
        </p:spPr>
      </p:sp>
      <p:sp>
        <p:nvSpPr>
          <p:cNvPr id="455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endParaRPr lang="pl-PL" altLang="pl-PL"/>
          </a:p>
        </p:txBody>
      </p:sp>
    </p:spTree>
    <p:extLst>
      <p:ext uri="{BB962C8B-B14F-4D97-AF65-F5344CB8AC3E}">
        <p14:creationId xmlns:p14="http://schemas.microsoft.com/office/powerpoint/2010/main" val="184348346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1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pl-PL"/>
              <a:t>Kliknij, aby edytować styl wzorca podtytułu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2302"/>
            <a:ext cx="2628900" cy="5759898"/>
          </a:xfrm>
        </p:spPr>
        <p:txBody>
          <a:bodyPr vert="eaVert"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2302"/>
            <a:ext cx="7734300" cy="5759898"/>
          </a:xfrm>
        </p:spPr>
        <p:txBody>
          <a:bodyPr vert="eaVert" lIns="45720" tIns="0" rIns="45720" bIns="0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62CEF3B-A037-46D0-B02C-1428F07E9383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E482DC-2269-4F26-9D2A-7E44B1A4CD85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Nagłówek sekcj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80" y="1845734"/>
            <a:ext cx="4937760" cy="4023359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5"/>
            <a:ext cx="493776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28676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96DFF08F-DC6B-4601-B491-B0F83F6DD2DA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645" cy="822960"/>
          </a:xfrm>
        </p:spPr>
        <p:txBody>
          <a:bodyPr tIns="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solidFill>
            <a:schemeClr val="bg2">
              <a:lumMod val="90000"/>
            </a:schemeClr>
          </a:solidFill>
        </p:spPr>
        <p:txBody>
          <a:bodyPr lIns="457200" tIns="457200"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pl-PL"/>
              <a:t>Kliknij ikonę, aby dodać obraz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4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6DFF08F-DC6B-4601-B491-B0F83F6DD2DA}" type="datetimeFigureOut">
              <a:rPr lang="en-US" dirty="0"/>
              <a:t>12/2/2021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AB73BC-B049-4115-A692-8D63A059BFB8}" type="slidenum">
              <a:rPr lang="en-US" dirty="0"/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pl-PL"/>
              <a:t>Kliknij, aby edytować styl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96DFF08F-DC6B-4601-B491-B0F83F6DD2DA}" type="datetimeFigureOut">
              <a:rPr lang="en-US" dirty="0"/>
              <a:pPr/>
              <a:t>12/2/2021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4FAB73BC-B049-4115-A692-8D63A059BFB8}" type="slidenum">
              <a:rPr lang="en-US" dirty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Layout" Target="../diagrams/layout2.xml"/><Relationship Id="rId3" Type="http://schemas.openxmlformats.org/officeDocument/2006/relationships/diagramLayout" Target="../diagrams/layout1.xml"/><Relationship Id="rId7" Type="http://schemas.openxmlformats.org/officeDocument/2006/relationships/diagramData" Target="../diagrams/data2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.xml"/><Relationship Id="rId11" Type="http://schemas.microsoft.com/office/2007/relationships/diagramDrawing" Target="../diagrams/drawing2.xml"/><Relationship Id="rId5" Type="http://schemas.openxmlformats.org/officeDocument/2006/relationships/diagramColors" Target="../diagrams/colors1.xml"/><Relationship Id="rId10" Type="http://schemas.openxmlformats.org/officeDocument/2006/relationships/diagramColors" Target="../diagrams/colors2.xml"/><Relationship Id="rId4" Type="http://schemas.openxmlformats.org/officeDocument/2006/relationships/diagramQuickStyle" Target="../diagrams/quickStyle1.xml"/><Relationship Id="rId9" Type="http://schemas.openxmlformats.org/officeDocument/2006/relationships/diagramQuickStyle" Target="../diagrams/quickStyle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3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3.xml"/><Relationship Id="rId5" Type="http://schemas.openxmlformats.org/officeDocument/2006/relationships/diagramColors" Target="../diagrams/colors3.xml"/><Relationship Id="rId4" Type="http://schemas.openxmlformats.org/officeDocument/2006/relationships/diagramQuickStyle" Target="../diagrams/quickStyle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4.xml"/><Relationship Id="rId2" Type="http://schemas.openxmlformats.org/officeDocument/2006/relationships/diagramData" Target="../diagrams/data4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4.xml"/><Relationship Id="rId5" Type="http://schemas.openxmlformats.org/officeDocument/2006/relationships/diagramColors" Target="../diagrams/colors4.xml"/><Relationship Id="rId4" Type="http://schemas.openxmlformats.org/officeDocument/2006/relationships/diagramQuickStyle" Target="../diagrams/quickStyle4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5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5.xml"/><Relationship Id="rId5" Type="http://schemas.openxmlformats.org/officeDocument/2006/relationships/diagramColors" Target="../diagrams/colors5.xml"/><Relationship Id="rId4" Type="http://schemas.openxmlformats.org/officeDocument/2006/relationships/diagramQuickStyle" Target="../diagrams/quickStyle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6.xml"/><Relationship Id="rId2" Type="http://schemas.openxmlformats.org/officeDocument/2006/relationships/diagramData" Target="../diagrams/data6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6.xml"/><Relationship Id="rId5" Type="http://schemas.openxmlformats.org/officeDocument/2006/relationships/diagramColors" Target="../diagrams/colors6.xml"/><Relationship Id="rId4" Type="http://schemas.openxmlformats.org/officeDocument/2006/relationships/diagramQuickStyle" Target="../diagrams/quickStyle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5" Type="http://schemas.openxmlformats.org/officeDocument/2006/relationships/hyperlink" Target="mailto:s.pietrzak@pozytywnaprofilaktyka.org" TargetMode="External"/><Relationship Id="rId4" Type="http://schemas.openxmlformats.org/officeDocument/2006/relationships/hyperlink" Target="http://www.pozytywnaprofilaktyka.org/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2EABFE55-D91D-48EA-B617-5B3EBAB4494E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Autofit/>
          </a:bodyPr>
          <a:lstStyle/>
          <a:p>
            <a:r>
              <a:rPr lang="uk-UA" sz="2000" dirty="0" smtClean="0"/>
              <a:t> </a:t>
            </a:r>
            <a:r>
              <a:rPr lang="uk-UA" sz="2000" dirty="0" err="1" smtClean="0"/>
              <a:t>Славомір</a:t>
            </a:r>
            <a:r>
              <a:rPr lang="uk-UA" sz="2000" dirty="0" smtClean="0"/>
              <a:t> </a:t>
            </a:r>
            <a:r>
              <a:rPr lang="uk-UA" sz="2000" dirty="0" err="1" smtClean="0"/>
              <a:t>Петшак</a:t>
            </a:r>
            <a:r>
              <a:rPr lang="uk-UA" sz="2000" dirty="0" smtClean="0"/>
              <a:t> 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uk-UA" sz="2000" dirty="0" smtClean="0"/>
              <a:t>  Фонд  позитивної профілактики </a:t>
            </a:r>
            <a:r>
              <a:rPr lang="pl-PL" sz="2000" dirty="0"/>
              <a:t/>
            </a:r>
            <a:br>
              <a:rPr lang="pl-PL" sz="2000" dirty="0"/>
            </a:br>
            <a:r>
              <a:rPr lang="pl-PL" sz="1400" dirty="0"/>
              <a:t>.</a:t>
            </a:r>
            <a:r>
              <a:rPr lang="pl-PL" sz="3200" dirty="0"/>
              <a:t/>
            </a:r>
            <a:br>
              <a:rPr lang="pl-PL" sz="3200" dirty="0"/>
            </a:br>
            <a:r>
              <a:rPr lang="uk-UA" sz="3200" dirty="0"/>
              <a:t> Співпраця неурядових організацій та органів місцевого самоврядування у створенні та реалізації місцевих стратегій запобігання залежності</a:t>
            </a:r>
            <a:endParaRPr lang="pl-PL" sz="3200" dirty="0"/>
          </a:p>
        </p:txBody>
      </p:sp>
      <p:sp>
        <p:nvSpPr>
          <p:cNvPr id="4" name="Podtytuł 3">
            <a:extLst>
              <a:ext uri="{FF2B5EF4-FFF2-40B4-BE49-F238E27FC236}">
                <a16:creationId xmlns="" xmlns:a16="http://schemas.microsoft.com/office/drawing/2014/main" id="{B57CF3AB-927F-4256-8A77-F1B8CCD1431A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>
            <a:normAutofit fontScale="92500" lnSpcReduction="10000"/>
          </a:bodyPr>
          <a:lstStyle/>
          <a:p>
            <a:pPr algn="ctr"/>
            <a:r>
              <a:rPr lang="uk-UA" sz="1400" b="1" dirty="0" smtClean="0"/>
              <a:t>Міжнародна </a:t>
            </a:r>
            <a:r>
              <a:rPr lang="uk-UA" sz="1400" b="1" dirty="0" smtClean="0"/>
              <a:t>науково-практичн</a:t>
            </a:r>
            <a:r>
              <a:rPr lang="uk-UA" sz="1400" b="1" dirty="0"/>
              <a:t>а</a:t>
            </a:r>
            <a:r>
              <a:rPr lang="uk-UA" sz="1400" b="1" dirty="0" smtClean="0"/>
              <a:t> конференція </a:t>
            </a:r>
            <a:endParaRPr lang="uk-UA" sz="1400" b="1" dirty="0"/>
          </a:p>
          <a:p>
            <a:r>
              <a:rPr lang="uk-UA" sz="1400" b="1" dirty="0"/>
              <a:t>«Представлення результатів досліджень поширення </a:t>
            </a:r>
            <a:r>
              <a:rPr lang="uk-UA" sz="1400" b="1" dirty="0" err="1"/>
              <a:t>залежностей</a:t>
            </a:r>
            <a:r>
              <a:rPr lang="uk-UA" sz="1400" b="1" dirty="0"/>
              <a:t> у Польщі та Україні, обмін досвідом у сфері місцевих стратегій профілактики і вирішення проблем </a:t>
            </a:r>
            <a:r>
              <a:rPr lang="uk-UA" sz="1400" b="1" dirty="0" err="1"/>
              <a:t>залежностей</a:t>
            </a:r>
            <a:r>
              <a:rPr lang="uk-UA" sz="1400" b="1" dirty="0"/>
              <a:t>».</a:t>
            </a:r>
            <a:r>
              <a:rPr lang="uk-UA" sz="1400" dirty="0"/>
              <a:t>  </a:t>
            </a:r>
            <a:r>
              <a:rPr lang="uk-UA" sz="1400" b="1" dirty="0"/>
              <a:t> </a:t>
            </a:r>
            <a:endParaRPr lang="uk-UA" sz="1400" dirty="0"/>
          </a:p>
          <a:p>
            <a:pPr algn="r"/>
            <a:r>
              <a:rPr lang="uk-UA" sz="1800" dirty="0" smtClean="0"/>
              <a:t> Львів </a:t>
            </a:r>
            <a:r>
              <a:rPr lang="pl-PL" sz="1800" dirty="0" smtClean="0"/>
              <a:t>, </a:t>
            </a:r>
            <a:r>
              <a:rPr lang="pl-PL" sz="1800" dirty="0"/>
              <a:t>9.12.2021</a:t>
            </a:r>
          </a:p>
        </p:txBody>
      </p:sp>
      <p:pic>
        <p:nvPicPr>
          <p:cNvPr id="7" name="Obraz 6" descr="Obraz zawierający clipart&#10;&#10;Opis wygenerowany przy wysokim poziomie pewności">
            <a:extLst>
              <a:ext uri="{FF2B5EF4-FFF2-40B4-BE49-F238E27FC236}">
                <a16:creationId xmlns="" xmlns:a16="http://schemas.microsoft.com/office/drawing/2014/main" id="{C04DAFCE-2683-4E0A-8599-ECEFB8A6C77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321496" y="391602"/>
            <a:ext cx="1341120" cy="746557"/>
          </a:xfrm>
          <a:prstGeom prst="rect">
            <a:avLst/>
          </a:prstGeom>
        </p:spPr>
      </p:pic>
      <p:sp>
        <p:nvSpPr>
          <p:cNvPr id="16" name="pole tekstowe 15">
            <a:extLst>
              <a:ext uri="{FF2B5EF4-FFF2-40B4-BE49-F238E27FC236}">
                <a16:creationId xmlns="" xmlns:a16="http://schemas.microsoft.com/office/drawing/2014/main" id="{685830B6-2352-4225-8F15-700AE5D373BC}"/>
              </a:ext>
            </a:extLst>
          </p:cNvPr>
          <p:cNvSpPr txBox="1"/>
          <p:nvPr/>
        </p:nvSpPr>
        <p:spPr>
          <a:xfrm>
            <a:off x="3048000" y="6478255"/>
            <a:ext cx="615696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l-PL" sz="1200">
                <a:solidFill>
                  <a:schemeClr val="bg1"/>
                </a:solidFill>
                <a:latin typeface="+mj-lt"/>
              </a:rPr>
              <a:t>Zadanie jest współfinansowane ze środków Funduszu Rozwiązywania Problemów Hazardowych</a:t>
            </a:r>
            <a:endParaRPr lang="pl-PL" sz="1200" b="1" dirty="0">
              <a:solidFill>
                <a:schemeClr val="bg1"/>
              </a:solidFill>
              <a:latin typeface="+mj-lt"/>
            </a:endParaRPr>
          </a:p>
        </p:txBody>
      </p:sp>
      <p:pic>
        <p:nvPicPr>
          <p:cNvPr id="10" name="Obraz 9">
            <a:extLst>
              <a:ext uri="{FF2B5EF4-FFF2-40B4-BE49-F238E27FC236}">
                <a16:creationId xmlns="" xmlns:a16="http://schemas.microsoft.com/office/drawing/2014/main" id="{C92C673A-9CF2-474B-866C-F215B096E414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4299" b="7006"/>
          <a:stretch/>
        </p:blipFill>
        <p:spPr bwMode="auto">
          <a:xfrm>
            <a:off x="7864436" y="379745"/>
            <a:ext cx="2019209" cy="758414"/>
          </a:xfrm>
          <a:prstGeom prst="rect">
            <a:avLst/>
          </a:prstGeom>
          <a:ln>
            <a:noFill/>
          </a:ln>
          <a:extLst>
            <a:ext uri="{53640926-AAD7-44D8-BBD7-CCE9431645EC}">
              <a14:shadowObscured xmlns:a14="http://schemas.microsoft.com/office/drawing/2010/main"/>
            </a:ext>
          </a:extLst>
        </p:spPr>
      </p:pic>
      <p:pic>
        <p:nvPicPr>
          <p:cNvPr id="12" name="Obraz 11">
            <a:extLst>
              <a:ext uri="{FF2B5EF4-FFF2-40B4-BE49-F238E27FC236}">
                <a16:creationId xmlns="" xmlns:a16="http://schemas.microsoft.com/office/drawing/2014/main" id="{64B0B13E-E1ED-4DC3-8C74-FF0D739893FC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287285" y="447981"/>
            <a:ext cx="650791" cy="74655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3091413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62836B38-EDA5-4ED0-8C20-13F0EACDA0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uk-UA" sz="4000" dirty="0"/>
              <a:t> Платформа </a:t>
            </a:r>
            <a:r>
              <a:rPr lang="uk-UA" sz="4000" dirty="0" smtClean="0"/>
              <a:t>  </a:t>
            </a:r>
            <a:r>
              <a:rPr lang="uk-UA" sz="4000" dirty="0"/>
              <a:t>співпраці</a:t>
            </a:r>
            <a:endParaRPr lang="pl-PL" sz="40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5D37332E-7A95-4EB1-B47F-1374E557A3FE}"/>
              </a:ext>
            </a:extLst>
          </p:cNvPr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val="52169921"/>
              </p:ext>
            </p:extLst>
          </p:nvPr>
        </p:nvGraphicFramePr>
        <p:xfrm>
          <a:off x="1096963" y="1846263"/>
          <a:ext cx="4938712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Symbol zastępczy zawartości 5">
            <a:extLst>
              <a:ext uri="{FF2B5EF4-FFF2-40B4-BE49-F238E27FC236}">
                <a16:creationId xmlns="" xmlns:a16="http://schemas.microsoft.com/office/drawing/2014/main" id="{065F5B89-4C8B-4B91-A6D9-AA3756F4AE7B}"/>
              </a:ext>
            </a:extLst>
          </p:cNvPr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val="1990907625"/>
              </p:ext>
            </p:extLst>
          </p:nvPr>
        </p:nvGraphicFramePr>
        <p:xfrm>
          <a:off x="5953213" y="1097916"/>
          <a:ext cx="4937125" cy="40227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7" r:lo="rId8" r:qs="rId9" r:cs="rId10"/>
          </a:graphicData>
        </a:graphic>
      </p:graphicFrame>
    </p:spTree>
    <p:extLst>
      <p:ext uri="{BB962C8B-B14F-4D97-AF65-F5344CB8AC3E}">
        <p14:creationId xmlns:p14="http://schemas.microsoft.com/office/powerpoint/2010/main" val="329242602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EE1530B0-6F96-46C0-8B3E-3215CB756B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54910CF-1B56-45D3-960A-E89F7B3B91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895B0C95-4AB3-4DC8-8D48-C4826C8591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516835"/>
            <a:ext cx="3427706" cy="5772840"/>
          </a:xfrm>
        </p:spPr>
        <p:txBody>
          <a:bodyPr anchor="ctr">
            <a:normAutofit/>
          </a:bodyPr>
          <a:lstStyle/>
          <a:p>
            <a:r>
              <a:rPr lang="uk-UA" sz="3600" dirty="0" smtClean="0">
                <a:solidFill>
                  <a:srgbClr val="FFFFFF"/>
                </a:solidFill>
              </a:rPr>
              <a:t> </a:t>
            </a:r>
            <a:r>
              <a:rPr lang="ru-RU" sz="3600" dirty="0">
                <a:solidFill>
                  <a:srgbClr val="FFFFFF"/>
                </a:solidFill>
              </a:rPr>
              <a:t>Як </a:t>
            </a:r>
            <a:r>
              <a:rPr lang="ru-RU" sz="3600" dirty="0" err="1">
                <a:solidFill>
                  <a:srgbClr val="FFFFFF"/>
                </a:solidFill>
              </a:rPr>
              <a:t>виглядає</a:t>
            </a:r>
            <a:r>
              <a:rPr lang="ru-RU" sz="3600" dirty="0">
                <a:solidFill>
                  <a:srgbClr val="FFFFFF"/>
                </a:solidFill>
              </a:rPr>
              <a:t> співпраця НДО з органами </a:t>
            </a:r>
            <a:r>
              <a:rPr lang="ru-RU" sz="3600" dirty="0" err="1">
                <a:solidFill>
                  <a:srgbClr val="FFFFFF"/>
                </a:solidFill>
              </a:rPr>
              <a:t>місцевого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smtClean="0">
                <a:solidFill>
                  <a:srgbClr val="FFFFFF"/>
                </a:solidFill>
              </a:rPr>
              <a:t>самоврядування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669F804-A677-4B75-95F4-A5E4426FB7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ymbol zastępczy zawartości 2">
            <a:extLst>
              <a:ext uri="{FF2B5EF4-FFF2-40B4-BE49-F238E27FC236}">
                <a16:creationId xmlns="" xmlns:a16="http://schemas.microsoft.com/office/drawing/2014/main" id="{F74436A6-05C5-436E-BA10-60D52DEAC14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92263544"/>
              </p:ext>
            </p:extLst>
          </p:nvPr>
        </p:nvGraphicFramePr>
        <p:xfrm>
          <a:off x="4741863" y="639763"/>
          <a:ext cx="6797675" cy="56499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4" name="pole tekstowe 3">
            <a:extLst>
              <a:ext uri="{FF2B5EF4-FFF2-40B4-BE49-F238E27FC236}">
                <a16:creationId xmlns="" xmlns:a16="http://schemas.microsoft.com/office/drawing/2014/main" id="{F75FE4CA-801D-4075-8ED6-892E8F1D1E67}"/>
              </a:ext>
            </a:extLst>
          </p:cNvPr>
          <p:cNvSpPr txBox="1"/>
          <p:nvPr/>
        </p:nvSpPr>
        <p:spPr>
          <a:xfrm>
            <a:off x="321911" y="5711002"/>
            <a:ext cx="3281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 smtClean="0">
                <a:solidFill>
                  <a:schemeClr val="bg1"/>
                </a:solidFill>
              </a:rPr>
              <a:t> За результатами </a:t>
            </a:r>
            <a:r>
              <a:rPr lang="ru-RU" sz="1400" dirty="0" err="1">
                <a:solidFill>
                  <a:schemeClr val="bg1"/>
                </a:solidFill>
              </a:rPr>
              <a:t>дослідження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Асоціації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Klon</a:t>
            </a:r>
            <a:r>
              <a:rPr lang="ru-RU" sz="1400" dirty="0">
                <a:solidFill>
                  <a:schemeClr val="bg1"/>
                </a:solidFill>
              </a:rPr>
              <a:t>/</a:t>
            </a:r>
            <a:r>
              <a:rPr lang="ru-RU" sz="1400" dirty="0" err="1">
                <a:solidFill>
                  <a:schemeClr val="bg1"/>
                </a:solidFill>
              </a:rPr>
              <a:t>Jawor</a:t>
            </a:r>
            <a:r>
              <a:rPr lang="ru-RU" sz="1400" dirty="0">
                <a:solidFill>
                  <a:schemeClr val="bg1"/>
                </a:solidFill>
              </a:rPr>
              <a:t> «Стан сектору </a:t>
            </a:r>
            <a:r>
              <a:rPr lang="ru-RU" sz="1400" dirty="0" err="1">
                <a:solidFill>
                  <a:schemeClr val="bg1"/>
                </a:solidFill>
              </a:rPr>
              <a:t>неурядових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організацій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Польщі</a:t>
            </a:r>
            <a:r>
              <a:rPr lang="ru-RU" sz="1400" dirty="0">
                <a:solidFill>
                  <a:schemeClr val="bg1"/>
                </a:solidFill>
              </a:rPr>
              <a:t>» </a:t>
            </a:r>
            <a:r>
              <a:rPr lang="ru-RU" sz="1400" dirty="0" smtClean="0">
                <a:solidFill>
                  <a:schemeClr val="bg1"/>
                </a:solidFill>
              </a:rPr>
              <a:t> 2018р.</a:t>
            </a:r>
            <a:endParaRPr lang="pl-P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5628081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Tytuł 11">
            <a:extLst>
              <a:ext uri="{FF2B5EF4-FFF2-40B4-BE49-F238E27FC236}">
                <a16:creationId xmlns="" xmlns:a16="http://schemas.microsoft.com/office/drawing/2014/main" id="{D216D4F2-0209-4BB3-A2B0-C816585F01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</a:t>
            </a:r>
            <a:r>
              <a:rPr lang="ru-RU" dirty="0" smtClean="0">
                <a:solidFill>
                  <a:schemeClr val="tx2">
                    <a:lumMod val="60000"/>
                    <a:lumOff val="40000"/>
                  </a:schemeClr>
                </a:solidFill>
              </a:rPr>
              <a:t>Співпраця 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НДО з органами </a:t>
            </a:r>
            <a:r>
              <a:rPr lang="ru-RU" dirty="0" err="1">
                <a:solidFill>
                  <a:schemeClr val="tx2">
                    <a:lumMod val="60000"/>
                    <a:lumOff val="40000"/>
                  </a:schemeClr>
                </a:solidFill>
              </a:rPr>
              <a:t>місцевого</a:t>
            </a:r>
            <a:r>
              <a:rPr lang="ru-RU" dirty="0">
                <a:solidFill>
                  <a:schemeClr val="tx2">
                    <a:lumMod val="60000"/>
                    <a:lumOff val="40000"/>
                  </a:schemeClr>
                </a:solidFill>
              </a:rPr>
              <a:t> самоврядування</a:t>
            </a:r>
            <a:endParaRPr lang="pl-PL" dirty="0">
              <a:solidFill>
                <a:schemeClr val="tx2">
                  <a:lumMod val="60000"/>
                  <a:lumOff val="40000"/>
                </a:schemeClr>
              </a:solidFill>
            </a:endParaRPr>
          </a:p>
        </p:txBody>
      </p:sp>
      <p:sp>
        <p:nvSpPr>
          <p:cNvPr id="13" name="Symbol zastępczy tekstu 12">
            <a:extLst>
              <a:ext uri="{FF2B5EF4-FFF2-40B4-BE49-F238E27FC236}">
                <a16:creationId xmlns="" xmlns:a16="http://schemas.microsoft.com/office/drawing/2014/main" id="{7C559390-A4AA-44FE-BEC8-7728CA052F73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uk-UA" dirty="0" smtClean="0"/>
              <a:t> вид співпраці </a:t>
            </a:r>
            <a:endParaRPr lang="pl-PL" dirty="0"/>
          </a:p>
        </p:txBody>
      </p:sp>
      <p:pic>
        <p:nvPicPr>
          <p:cNvPr id="18" name="Symbol zastępczy zawartości 17">
            <a:extLst>
              <a:ext uri="{FF2B5EF4-FFF2-40B4-BE49-F238E27FC236}">
                <a16:creationId xmlns="" xmlns:a16="http://schemas.microsoft.com/office/drawing/2014/main" id="{8893D6BF-5058-44C3-A6B5-2184DAA87588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1244120" y="2307431"/>
            <a:ext cx="2851362" cy="3836987"/>
          </a:xfrm>
        </p:spPr>
      </p:pic>
      <p:sp>
        <p:nvSpPr>
          <p:cNvPr id="15" name="Symbol zastępczy tekstu 14">
            <a:extLst>
              <a:ext uri="{FF2B5EF4-FFF2-40B4-BE49-F238E27FC236}">
                <a16:creationId xmlns="" xmlns:a16="http://schemas.microsoft.com/office/drawing/2014/main" id="{87131F3D-BCC2-4BF5-AA03-DDC484144855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r>
              <a:rPr lang="uk-UA" dirty="0" smtClean="0"/>
              <a:t> Оцінка співпраці </a:t>
            </a:r>
            <a:endParaRPr lang="pl-PL" dirty="0"/>
          </a:p>
        </p:txBody>
      </p:sp>
      <p:pic>
        <p:nvPicPr>
          <p:cNvPr id="22" name="Symbol zastępczy zawartości 21">
            <a:extLst>
              <a:ext uri="{FF2B5EF4-FFF2-40B4-BE49-F238E27FC236}">
                <a16:creationId xmlns="" xmlns:a16="http://schemas.microsoft.com/office/drawing/2014/main" id="{D53DB88A-EF01-494A-9C84-91278F048AFE}"/>
              </a:ext>
            </a:extLst>
          </p:cNvPr>
          <p:cNvPicPr>
            <a:picLocks noGrp="1" noChangeAspect="1"/>
          </p:cNvPicPr>
          <p:nvPr>
            <p:ph sz="quarter" idx="4"/>
          </p:nvPr>
        </p:nvPicPr>
        <p:blipFill>
          <a:blip r:embed="rId3"/>
          <a:stretch>
            <a:fillRect/>
          </a:stretch>
        </p:blipFill>
        <p:spPr>
          <a:xfrm>
            <a:off x="6781800" y="3363913"/>
            <a:ext cx="3810000" cy="1724025"/>
          </a:xfrm>
        </p:spPr>
      </p:pic>
      <p:sp>
        <p:nvSpPr>
          <p:cNvPr id="23" name="pole tekstowe 22">
            <a:extLst>
              <a:ext uri="{FF2B5EF4-FFF2-40B4-BE49-F238E27FC236}">
                <a16:creationId xmlns="" xmlns:a16="http://schemas.microsoft.com/office/drawing/2014/main" id="{735F8290-41DC-4BA9-B126-2010C526C0AD}"/>
              </a:ext>
            </a:extLst>
          </p:cNvPr>
          <p:cNvSpPr txBox="1"/>
          <p:nvPr/>
        </p:nvSpPr>
        <p:spPr>
          <a:xfrm>
            <a:off x="1097280" y="6459946"/>
            <a:ext cx="10366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За результатами </a:t>
            </a:r>
            <a:r>
              <a:rPr lang="ru-RU" sz="1400" dirty="0" err="1">
                <a:solidFill>
                  <a:schemeClr val="bg1"/>
                </a:solidFill>
              </a:rPr>
              <a:t>дослідження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Асоціації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Klon</a:t>
            </a:r>
            <a:r>
              <a:rPr lang="ru-RU" sz="1400" dirty="0">
                <a:solidFill>
                  <a:schemeClr val="bg1"/>
                </a:solidFill>
              </a:rPr>
              <a:t>/</a:t>
            </a:r>
            <a:r>
              <a:rPr lang="ru-RU" sz="1400" dirty="0" err="1">
                <a:solidFill>
                  <a:schemeClr val="bg1"/>
                </a:solidFill>
              </a:rPr>
              <a:t>Jawor</a:t>
            </a:r>
            <a:r>
              <a:rPr lang="ru-RU" sz="1400" dirty="0">
                <a:solidFill>
                  <a:schemeClr val="bg1"/>
                </a:solidFill>
              </a:rPr>
              <a:t> «Стан сектору </a:t>
            </a:r>
            <a:r>
              <a:rPr lang="ru-RU" sz="1400" dirty="0" err="1">
                <a:solidFill>
                  <a:schemeClr val="bg1"/>
                </a:solidFill>
              </a:rPr>
              <a:t>неурядових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організацій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Польщі</a:t>
            </a:r>
            <a:r>
              <a:rPr lang="ru-RU" sz="1400" dirty="0">
                <a:solidFill>
                  <a:schemeClr val="bg1"/>
                </a:solidFill>
              </a:rPr>
              <a:t>»  2018р.</a:t>
            </a:r>
            <a:endParaRPr lang="pl-P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74512072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="" xmlns:a16="http://schemas.microsoft.com/office/drawing/2014/main" id="{EE1530B0-6F96-46C0-8B3E-3215CB756BE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5685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Rectangle 10">
            <a:extLst>
              <a:ext uri="{FF2B5EF4-FFF2-40B4-BE49-F238E27FC236}">
                <a16:creationId xmlns="" xmlns:a16="http://schemas.microsoft.com/office/drawing/2014/main" id="{754910CF-1B56-45D3-960A-E89F7B3B913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92370" y="516835"/>
            <a:ext cx="3084844" cy="5772840"/>
          </a:xfrm>
        </p:spPr>
        <p:txBody>
          <a:bodyPr anchor="ctr">
            <a:normAutofit/>
          </a:bodyPr>
          <a:lstStyle/>
          <a:p>
            <a:r>
              <a:rPr lang="uk-UA" sz="3600" b="1" dirty="0" smtClean="0">
                <a:solidFill>
                  <a:srgbClr val="FFFFFF"/>
                </a:solidFill>
              </a:rPr>
              <a:t> Планування </a:t>
            </a:r>
            <a:endParaRPr lang="pl-PL" sz="3600" b="1" dirty="0">
              <a:solidFill>
                <a:srgbClr val="FFFFFF"/>
              </a:solidFill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="" xmlns:a16="http://schemas.microsoft.com/office/drawing/2014/main" id="{6669F804-A677-4B75-95F4-A5E4426FB77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graphicFrame>
        <p:nvGraphicFramePr>
          <p:cNvPr id="5" name="Symbol zastępczy zawartości 2">
            <a:extLst>
              <a:ext uri="{FF2B5EF4-FFF2-40B4-BE49-F238E27FC236}">
                <a16:creationId xmlns="" xmlns:a16="http://schemas.microsoft.com/office/drawing/2014/main" id="{7972D645-04ED-4E13-BA33-261DCDFE289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7593738"/>
              </p:ext>
            </p:extLst>
          </p:nvPr>
        </p:nvGraphicFramePr>
        <p:xfrm>
          <a:off x="4513665" y="193183"/>
          <a:ext cx="7025874" cy="609649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11493983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F89420A-39F8-4BE7-BE9D-73AD12AF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uk-UA" dirty="0" smtClean="0"/>
              <a:t> Планування – роль НДО </a:t>
            </a:r>
            <a:endParaRPr lang="pl-PL" dirty="0"/>
          </a:p>
        </p:txBody>
      </p:sp>
      <p:graphicFrame>
        <p:nvGraphicFramePr>
          <p:cNvPr id="25" name="Symbol zastępczy zawartości 2">
            <a:extLst>
              <a:ext uri="{FF2B5EF4-FFF2-40B4-BE49-F238E27FC236}">
                <a16:creationId xmlns="" xmlns:a16="http://schemas.microsoft.com/office/drawing/2014/main" id="{592A045E-A345-4CCA-8C99-E3DF5455AF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547264820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3459688694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9F89420A-39F8-4BE7-BE9D-73AD12AFA1E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>
                <a:solidFill>
                  <a:srgbClr val="FFFFFF"/>
                </a:solidFill>
              </a:rPr>
              <a:t> </a:t>
            </a:r>
            <a:r>
              <a:rPr lang="uk-UA" sz="3600" dirty="0" smtClean="0">
                <a:solidFill>
                  <a:srgbClr val="FFFFFF"/>
                </a:solidFill>
              </a:rPr>
              <a:t>Втілення завдань 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7D65F884-0EEE-4EA1-B9AA-BA5B7C91D63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uk-UA" sz="2800" dirty="0" smtClean="0"/>
              <a:t>54</a:t>
            </a:r>
            <a:r>
              <a:rPr lang="uk-UA" sz="2800" dirty="0"/>
              <a:t>% організацій отримали грант від місцевої </a:t>
            </a:r>
            <a:r>
              <a:rPr lang="uk-UA" sz="2800" dirty="0" smtClean="0"/>
              <a:t>влади ( на </a:t>
            </a:r>
            <a:r>
              <a:rPr lang="uk-UA" sz="2800" dirty="0"/>
              <a:t>нього подали заявки трохи більше </a:t>
            </a:r>
            <a:r>
              <a:rPr lang="uk-UA" sz="2800" dirty="0" smtClean="0"/>
              <a:t>організацій).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 smtClean="0"/>
              <a:t>У </a:t>
            </a:r>
            <a:r>
              <a:rPr lang="uk-UA" sz="2800" dirty="0"/>
              <a:t>2017 році 60% організацій звернулися за субсидією міської чи комунальної служби. Це означає, що, згідно з деклараціями, 9 з 10 організацій, які претендують на субсидію, успішно завершили свою </a:t>
            </a:r>
            <a:r>
              <a:rPr lang="uk-UA" sz="2800" dirty="0" smtClean="0"/>
              <a:t>роботу в попередньому  звітному періоді .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dirty="0" smtClean="0"/>
              <a:t>38</a:t>
            </a:r>
            <a:r>
              <a:rPr lang="uk-UA" sz="2800" dirty="0"/>
              <a:t>% організацій не намагалися отримати субсидію від місцевого самоврядування.</a:t>
            </a:r>
            <a:endParaRPr lang="pl-PL" sz="2800" dirty="0"/>
          </a:p>
          <a:p>
            <a:endParaRPr lang="pl-PL" sz="2800" dirty="0"/>
          </a:p>
        </p:txBody>
      </p:sp>
      <p:sp>
        <p:nvSpPr>
          <p:cNvPr id="7" name="pole tekstowe 6">
            <a:extLst>
              <a:ext uri="{FF2B5EF4-FFF2-40B4-BE49-F238E27FC236}">
                <a16:creationId xmlns="" xmlns:a16="http://schemas.microsoft.com/office/drawing/2014/main" id="{92A40508-D96B-401E-A703-1B019B67F5E1}"/>
              </a:ext>
            </a:extLst>
          </p:cNvPr>
          <p:cNvSpPr txBox="1"/>
          <p:nvPr/>
        </p:nvSpPr>
        <p:spPr>
          <a:xfrm>
            <a:off x="321911" y="5711002"/>
            <a:ext cx="3281939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dirty="0">
                <a:solidFill>
                  <a:schemeClr val="bg1"/>
                </a:solidFill>
              </a:rPr>
              <a:t>За результатами </a:t>
            </a:r>
            <a:r>
              <a:rPr lang="ru-RU" sz="1400" dirty="0" err="1">
                <a:solidFill>
                  <a:schemeClr val="bg1"/>
                </a:solidFill>
              </a:rPr>
              <a:t>дослідження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Асоціації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Klon</a:t>
            </a:r>
            <a:r>
              <a:rPr lang="ru-RU" sz="1400" dirty="0">
                <a:solidFill>
                  <a:schemeClr val="bg1"/>
                </a:solidFill>
              </a:rPr>
              <a:t>/</a:t>
            </a:r>
            <a:r>
              <a:rPr lang="ru-RU" sz="1400" dirty="0" err="1">
                <a:solidFill>
                  <a:schemeClr val="bg1"/>
                </a:solidFill>
              </a:rPr>
              <a:t>Jawor</a:t>
            </a:r>
            <a:r>
              <a:rPr lang="ru-RU" sz="1400" dirty="0">
                <a:solidFill>
                  <a:schemeClr val="bg1"/>
                </a:solidFill>
              </a:rPr>
              <a:t> «Стан сектору </a:t>
            </a:r>
            <a:r>
              <a:rPr lang="ru-RU" sz="1400" dirty="0" err="1">
                <a:solidFill>
                  <a:schemeClr val="bg1"/>
                </a:solidFill>
              </a:rPr>
              <a:t>неурядових</a:t>
            </a:r>
            <a:r>
              <a:rPr lang="ru-RU" sz="1400" dirty="0">
                <a:solidFill>
                  <a:schemeClr val="bg1"/>
                </a:solidFill>
              </a:rPr>
              <a:t> </a:t>
            </a:r>
            <a:r>
              <a:rPr lang="ru-RU" sz="1400" dirty="0" err="1">
                <a:solidFill>
                  <a:schemeClr val="bg1"/>
                </a:solidFill>
              </a:rPr>
              <a:t>організацій</a:t>
            </a:r>
            <a:r>
              <a:rPr lang="ru-RU" sz="1400" dirty="0">
                <a:solidFill>
                  <a:schemeClr val="bg1"/>
                </a:solidFill>
              </a:rPr>
              <a:t> у </a:t>
            </a:r>
            <a:r>
              <a:rPr lang="ru-RU" sz="1400" dirty="0" err="1">
                <a:solidFill>
                  <a:schemeClr val="bg1"/>
                </a:solidFill>
              </a:rPr>
              <a:t>Польщі</a:t>
            </a:r>
            <a:r>
              <a:rPr lang="ru-RU" sz="1400" dirty="0">
                <a:solidFill>
                  <a:schemeClr val="bg1"/>
                </a:solidFill>
              </a:rPr>
              <a:t>»  2018р.</a:t>
            </a:r>
            <a:endParaRPr lang="pl-P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5361453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Rectangle 9">
            <a:extLst>
              <a:ext uri="{FF2B5EF4-FFF2-40B4-BE49-F238E27FC236}">
                <a16:creationId xmlns="" xmlns:a16="http://schemas.microsoft.com/office/drawing/2014/main" id="{F240A2FC-E2C3-458D-96B4-5DF9028D93A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4" name="Rectangle 11">
            <a:extLst>
              <a:ext uri="{FF2B5EF4-FFF2-40B4-BE49-F238E27FC236}">
                <a16:creationId xmlns="" xmlns:a16="http://schemas.microsoft.com/office/drawing/2014/main" id="{5F097929-F3D6-4D1F-8AFC-CF348171A9E1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334316"/>
            <a:ext cx="12192000" cy="66484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cxnSp>
        <p:nvCxnSpPr>
          <p:cNvPr id="35" name="Straight Connector 13">
            <a:extLst>
              <a:ext uri="{FF2B5EF4-FFF2-40B4-BE49-F238E27FC236}">
                <a16:creationId xmlns="" xmlns:a16="http://schemas.microsoft.com/office/drawing/2014/main" id="{43074C91-9045-414B-B5F9-567DAE3EED25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 useBgFill="1">
        <p:nvSpPr>
          <p:cNvPr id="36" name="Rectangle 15">
            <a:extLst>
              <a:ext uri="{FF2B5EF4-FFF2-40B4-BE49-F238E27FC236}">
                <a16:creationId xmlns="" xmlns:a16="http://schemas.microsoft.com/office/drawing/2014/main" id="{33428ACC-71EC-4171-9527-10983BA6B41D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E2E21B1-63B2-4E0E-BF24-1357D573668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141110" y="639097"/>
            <a:ext cx="3401961" cy="3686015"/>
          </a:xfr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uk-UA" sz="6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6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У </a:t>
            </a:r>
            <a:r>
              <a:rPr lang="ru-RU" sz="6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яких</a:t>
            </a:r>
            <a:r>
              <a:rPr lang="ru-RU" sz="6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сферах </a:t>
            </a:r>
            <a:r>
              <a:rPr lang="ru-RU" sz="6100" dirty="0" err="1">
                <a:solidFill>
                  <a:schemeClr val="tx1">
                    <a:lumMod val="85000"/>
                    <a:lumOff val="15000"/>
                  </a:schemeClr>
                </a:solidFill>
              </a:rPr>
              <a:t>діють</a:t>
            </a:r>
            <a:r>
              <a:rPr lang="ru-RU" sz="6100" dirty="0">
                <a:solidFill>
                  <a:schemeClr val="tx1">
                    <a:lumMod val="85000"/>
                    <a:lumOff val="15000"/>
                  </a:schemeClr>
                </a:solidFill>
              </a:rPr>
              <a:t> </a:t>
            </a:r>
            <a:r>
              <a:rPr lang="ru-RU" sz="6100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 НДО </a:t>
            </a:r>
            <a:endParaRPr lang="en-US" sz="6100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pic>
        <p:nvPicPr>
          <p:cNvPr id="5" name="Symbol zastępczy zawartości 4">
            <a:extLst>
              <a:ext uri="{FF2B5EF4-FFF2-40B4-BE49-F238E27FC236}">
                <a16:creationId xmlns="" xmlns:a16="http://schemas.microsoft.com/office/drawing/2014/main" id="{551096BF-DA54-4BBF-9C13-FB73D9A146FC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334476" y="163602"/>
            <a:ext cx="3018574" cy="6007113"/>
          </a:xfrm>
          <a:prstGeom prst="rect">
            <a:avLst/>
          </a:prstGeom>
        </p:spPr>
      </p:pic>
      <p:cxnSp>
        <p:nvCxnSpPr>
          <p:cNvPr id="37" name="Straight Connector 17">
            <a:extLst>
              <a:ext uri="{FF2B5EF4-FFF2-40B4-BE49-F238E27FC236}">
                <a16:creationId xmlns="" xmlns:a16="http://schemas.microsoft.com/office/drawing/2014/main" id="{BA22713B-ABB6-4391-97F9-0449A2B9B664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CxnSpPr>
        <p:spPr>
          <a:xfrm>
            <a:off x="8209305" y="4343400"/>
            <a:ext cx="3200400" cy="0"/>
          </a:xfrm>
          <a:prstGeom prst="line">
            <a:avLst/>
          </a:prstGeom>
          <a:ln w="6350">
            <a:solidFill>
              <a:schemeClr val="tx2">
                <a:alpha val="9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8" name="Rectangle 19">
            <a:extLst>
              <a:ext uri="{FF2B5EF4-FFF2-40B4-BE49-F238E27FC236}">
                <a16:creationId xmlns="" xmlns:a16="http://schemas.microsoft.com/office/drawing/2014/main" id="{2B9BBBC4-97A3-47D2-BFFE-A68530CDB9D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FA20E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9" name="Rectangle 21">
            <a:extLst>
              <a:ext uri="{FF2B5EF4-FFF2-40B4-BE49-F238E27FC236}">
                <a16:creationId xmlns="" xmlns:a16="http://schemas.microsoft.com/office/drawing/2014/main" id="{78967BEA-EA6A-4FF1-94E2-B010B61A36A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rgbClr val="7E655B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2" name="pole tekstowe 31">
            <a:extLst>
              <a:ext uri="{FF2B5EF4-FFF2-40B4-BE49-F238E27FC236}">
                <a16:creationId xmlns="" xmlns:a16="http://schemas.microsoft.com/office/drawing/2014/main" id="{A4873F02-2DA7-455E-8F92-3BF36662C208}"/>
              </a:ext>
            </a:extLst>
          </p:cNvPr>
          <p:cNvSpPr txBox="1"/>
          <p:nvPr/>
        </p:nvSpPr>
        <p:spPr>
          <a:xfrm>
            <a:off x="1176760" y="6467284"/>
            <a:ext cx="1036631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>
                <a:solidFill>
                  <a:schemeClr val="bg1"/>
                </a:solidFill>
              </a:rPr>
              <a:t>За результатами дослідження Асоціації Klon/Jawor «Стан сектору неурядових організацій у Польщі»  2018р.</a:t>
            </a:r>
            <a:endParaRPr lang="pl-PL" sz="1400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6688997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5" name="Rectangle 24">
            <a:extLst>
              <a:ext uri="{FF2B5EF4-FFF2-40B4-BE49-F238E27FC236}">
                <a16:creationId xmlns="" xmlns:a16="http://schemas.microsoft.com/office/drawing/2014/main" id="{1B82DEB0-A14C-4282-BF74-65BC353ACAC3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>
              <a:spcAft>
                <a:spcPts val="600"/>
              </a:spcAft>
            </a:pPr>
            <a:r>
              <a:rPr lang="en-US" dirty="0"/>
              <a:t>/</a:t>
            </a:r>
          </a:p>
        </p:txBody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B5D850A0-4426-4648-96EE-1F185053D9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4844374"/>
            <a:ext cx="10058400" cy="1188995"/>
          </a:xfrm>
        </p:spPr>
        <p:txBody>
          <a:bodyPr anchor="ctr">
            <a:normAutofit/>
          </a:bodyPr>
          <a:lstStyle/>
          <a:p>
            <a:pPr algn="ctr"/>
            <a:r>
              <a:rPr lang="ru-RU" sz="4100" dirty="0" err="1"/>
              <a:t>Які</a:t>
            </a:r>
            <a:r>
              <a:rPr lang="ru-RU" sz="4100" dirty="0"/>
              <a:t> </a:t>
            </a:r>
            <a:r>
              <a:rPr lang="ru-RU" sz="4100" dirty="0" smtClean="0"/>
              <a:t> </a:t>
            </a:r>
            <a:r>
              <a:rPr lang="ru-RU" sz="4100" dirty="0"/>
              <a:t> </a:t>
            </a:r>
            <a:r>
              <a:rPr lang="ru-RU" sz="4100" dirty="0" err="1" smtClean="0"/>
              <a:t>завдання</a:t>
            </a:r>
            <a:r>
              <a:rPr lang="ru-RU" sz="4100" dirty="0" smtClean="0"/>
              <a:t> </a:t>
            </a:r>
            <a:r>
              <a:rPr lang="ru-RU" sz="4100" dirty="0" err="1" smtClean="0"/>
              <a:t>виконують</a:t>
            </a:r>
            <a:r>
              <a:rPr lang="ru-RU" sz="4100" dirty="0" smtClean="0"/>
              <a:t> </a:t>
            </a:r>
            <a:r>
              <a:rPr lang="ru-RU" sz="4100" dirty="0" err="1" smtClean="0"/>
              <a:t>громадські</a:t>
            </a:r>
            <a:r>
              <a:rPr lang="ru-RU" sz="4100" dirty="0" smtClean="0"/>
              <a:t> </a:t>
            </a:r>
            <a:r>
              <a:rPr lang="ru-RU" sz="4100" dirty="0" err="1"/>
              <a:t>організації</a:t>
            </a:r>
            <a:r>
              <a:rPr lang="ru-RU" sz="4100" dirty="0"/>
              <a:t> у </a:t>
            </a:r>
            <a:r>
              <a:rPr lang="ru-RU" sz="4100" dirty="0" err="1"/>
              <a:t>сфері</a:t>
            </a:r>
            <a:r>
              <a:rPr lang="ru-RU" sz="4100" dirty="0"/>
              <a:t> </a:t>
            </a:r>
            <a:r>
              <a:rPr lang="ru-RU" sz="4100" dirty="0" err="1"/>
              <a:t>протидії</a:t>
            </a:r>
            <a:r>
              <a:rPr lang="ru-RU" sz="4100" dirty="0"/>
              <a:t> </a:t>
            </a:r>
            <a:r>
              <a:rPr lang="ru-RU" sz="4100" dirty="0" err="1" smtClean="0"/>
              <a:t>залежності</a:t>
            </a:r>
            <a:endParaRPr lang="pl-PL" sz="4100" dirty="0"/>
          </a:p>
        </p:txBody>
      </p:sp>
      <p:graphicFrame>
        <p:nvGraphicFramePr>
          <p:cNvPr id="4" name="Symbol zastępczy zawartości 3">
            <a:extLst>
              <a:ext uri="{FF2B5EF4-FFF2-40B4-BE49-F238E27FC236}">
                <a16:creationId xmlns="" xmlns:a16="http://schemas.microsoft.com/office/drawing/2014/main" id="{14ED10A7-2456-459E-B1D9-B2BBEAEDD63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065186210"/>
              </p:ext>
            </p:extLst>
          </p:nvPr>
        </p:nvGraphicFramePr>
        <p:xfrm>
          <a:off x="1036318" y="668058"/>
          <a:ext cx="10119362" cy="37653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16161140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98B0EE5-F3CB-4A94-B9FE-8F1D792443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>
            <a:normAutofit/>
          </a:bodyPr>
          <a:lstStyle/>
          <a:p>
            <a:r>
              <a:rPr lang="uk-UA" dirty="0"/>
              <a:t> Співпраця – хороша практика</a:t>
            </a:r>
            <a:endParaRPr lang="pl-PL" dirty="0"/>
          </a:p>
        </p:txBody>
      </p:sp>
      <p:graphicFrame>
        <p:nvGraphicFramePr>
          <p:cNvPr id="5" name="Symbol zastępczy zawartości 2">
            <a:extLst>
              <a:ext uri="{FF2B5EF4-FFF2-40B4-BE49-F238E27FC236}">
                <a16:creationId xmlns="" xmlns:a16="http://schemas.microsoft.com/office/drawing/2014/main" id="{4AE78A5D-9233-48C6-9849-20E745A1A67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743287116"/>
              </p:ext>
            </p:extLst>
          </p:nvPr>
        </p:nvGraphicFramePr>
        <p:xfrm>
          <a:off x="1096963" y="2098515"/>
          <a:ext cx="10058400" cy="378608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val="25895550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1" name="Rectangle 9">
            <a:extLst>
              <a:ext uri="{FF2B5EF4-FFF2-40B4-BE49-F238E27FC236}">
                <a16:creationId xmlns="" xmlns:a16="http://schemas.microsoft.com/office/drawing/2014/main" id="{F64BBAA4-C62B-4146-B49F-FE4CC4655EE0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92001" cy="6334316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" name="Obraz 2" descr="Obraz zawierający obiekt&#10;&#10;Opis wygenerowany automatycznie">
            <a:extLst>
              <a:ext uri="{FF2B5EF4-FFF2-40B4-BE49-F238E27FC236}">
                <a16:creationId xmlns="" xmlns:a16="http://schemas.microsoft.com/office/drawing/2014/main" id="{2AE8DE65-76E5-4EA5-8044-E2D12D28E26C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432" y="3330718"/>
            <a:ext cx="3094997" cy="642211"/>
          </a:xfrm>
          <a:prstGeom prst="rect">
            <a:avLst/>
          </a:prstGeom>
        </p:spPr>
      </p:pic>
      <p:sp>
        <p:nvSpPr>
          <p:cNvPr id="5" name="Symbol zastępczy zawartości 4">
            <a:extLst>
              <a:ext uri="{FF2B5EF4-FFF2-40B4-BE49-F238E27FC236}">
                <a16:creationId xmlns="" xmlns:a16="http://schemas.microsoft.com/office/drawing/2014/main" id="{1C121FB3-AAFF-4516-AB48-33A40701D74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639733" y="1845734"/>
            <a:ext cx="6515947" cy="4023360"/>
          </a:xfrm>
        </p:spPr>
        <p:txBody>
          <a:bodyPr>
            <a:normAutofit/>
          </a:bodyPr>
          <a:lstStyle/>
          <a:p>
            <a:r>
              <a:rPr lang="pl-PL" dirty="0"/>
              <a:t>Kontakt:</a:t>
            </a:r>
          </a:p>
          <a:p>
            <a:r>
              <a:rPr lang="pl-PL" b="1" dirty="0"/>
              <a:t>Fundacja Pozytywnej Profilaktyki</a:t>
            </a:r>
          </a:p>
          <a:p>
            <a:r>
              <a:rPr lang="pl-PL" b="1" dirty="0"/>
              <a:t>ul. Rynek 60, 50-116 Wrocław</a:t>
            </a:r>
          </a:p>
          <a:p>
            <a:r>
              <a:rPr lang="pl-PL" dirty="0">
                <a:hlinkClick r:id="rId4"/>
              </a:rPr>
              <a:t>www.pozytywnaprofilaktyka.org</a:t>
            </a:r>
            <a:r>
              <a:rPr lang="pl-PL" dirty="0"/>
              <a:t> 		</a:t>
            </a:r>
          </a:p>
          <a:p>
            <a:endParaRPr lang="pl-PL" dirty="0"/>
          </a:p>
          <a:p>
            <a:r>
              <a:rPr lang="pl-PL" dirty="0"/>
              <a:t>Sławomir Pietrzak</a:t>
            </a:r>
          </a:p>
          <a:p>
            <a:r>
              <a:rPr lang="pl-PL" dirty="0"/>
              <a:t>e-mail: </a:t>
            </a:r>
            <a:r>
              <a:rPr lang="pl-PL" dirty="0">
                <a:hlinkClick r:id="rId5"/>
              </a:rPr>
              <a:t>s.pietrzak@pozytywnaprofilaktyka.org</a:t>
            </a:r>
            <a:endParaRPr lang="pl-PL" dirty="0"/>
          </a:p>
        </p:txBody>
      </p:sp>
      <p:sp>
        <p:nvSpPr>
          <p:cNvPr id="22" name="Rectangle 11">
            <a:extLst>
              <a:ext uri="{FF2B5EF4-FFF2-40B4-BE49-F238E27FC236}">
                <a16:creationId xmlns="" xmlns:a16="http://schemas.microsoft.com/office/drawing/2014/main" id="{77C34054-98F8-4229-885E-04C525969C5E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5" y="6334316"/>
            <a:ext cx="12191985" cy="66484"/>
          </a:xfrm>
          <a:prstGeom prst="rect">
            <a:avLst/>
          </a:prstGeom>
          <a:solidFill>
            <a:srgbClr val="FFA20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3" name="Rectangle 13">
            <a:extLst>
              <a:ext uri="{FF2B5EF4-FFF2-40B4-BE49-F238E27FC236}">
                <a16:creationId xmlns="" xmlns:a16="http://schemas.microsoft.com/office/drawing/2014/main" id="{22AAB964-B835-4B93-A1F3-4A30D1F38589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</p:spTree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"/>
    </mc:Choice>
    <mc:Fallback xmlns="">
      <p:transition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07C510FD-801B-4F88-9D7C-3A5CF680FC0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>
                <a:solidFill>
                  <a:srgbClr val="FFFFFF"/>
                </a:solidFill>
              </a:rPr>
              <a:t> Місцева громада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B938E7C0-CCE2-433A-81BE-2F6CC12220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>
              <a:buFont typeface="Wingdings" panose="05000000000000000000" pitchFamily="2" charset="2"/>
              <a:buChar char="§"/>
            </a:pPr>
            <a:r>
              <a:rPr lang="pl-PL" dirty="0"/>
              <a:t> </a:t>
            </a:r>
            <a:r>
              <a:rPr lang="uk-UA" sz="2800" dirty="0" smtClean="0"/>
              <a:t>Місцева </a:t>
            </a:r>
            <a:r>
              <a:rPr lang="uk-UA" sz="2800" dirty="0"/>
              <a:t>громада – це громада, яка проживає на окремій і відносно невеликій території, наприклад, у місті, селі чи житловому масиві, в якій існують міцні зв’язки, що випливають із спільних інтересів та потреб, а також почуття приналежності до місця, де </a:t>
            </a:r>
            <a:r>
              <a:rPr lang="uk-UA" sz="2800" dirty="0" smtClean="0"/>
              <a:t>вони живуть.  </a:t>
            </a:r>
          </a:p>
          <a:p>
            <a:pPr>
              <a:buFont typeface="Wingdings" panose="05000000000000000000" pitchFamily="2" charset="2"/>
              <a:buChar char="§"/>
            </a:pPr>
            <a:r>
              <a:rPr lang="uk-UA" sz="2800" b="1" dirty="0" smtClean="0"/>
              <a:t>Важливим </a:t>
            </a:r>
            <a:r>
              <a:rPr lang="uk-UA" sz="2800" b="1" dirty="0"/>
              <a:t>чинником, що сприяє формуванню місцевих громад, є участь жителів даної місцевості в різних видах громадської </a:t>
            </a:r>
            <a:r>
              <a:rPr lang="uk-UA" sz="2800" b="1" dirty="0" smtClean="0"/>
              <a:t>діяльності</a:t>
            </a:r>
          </a:p>
          <a:p>
            <a:pPr>
              <a:buFont typeface="Wingdings" panose="05000000000000000000" pitchFamily="2" charset="2"/>
              <a:buChar char="§"/>
            </a:pP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248103925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8560129-810C-4AD2-8B6E-27EEE39A444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ru-RU" sz="3600" dirty="0" err="1">
                <a:solidFill>
                  <a:srgbClr val="FFFFFF"/>
                </a:solidFill>
              </a:rPr>
              <a:t>Принципи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err="1">
                <a:solidFill>
                  <a:srgbClr val="FFFFFF"/>
                </a:solidFill>
              </a:rPr>
              <a:t>співпраці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err="1">
                <a:solidFill>
                  <a:srgbClr val="FFFFFF"/>
                </a:solidFill>
              </a:rPr>
              <a:t>органів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err="1">
                <a:solidFill>
                  <a:srgbClr val="FFFFFF"/>
                </a:solidFill>
              </a:rPr>
              <a:t>місцевого</a:t>
            </a:r>
            <a:r>
              <a:rPr lang="ru-RU" sz="3600" dirty="0">
                <a:solidFill>
                  <a:srgbClr val="FFFFFF"/>
                </a:solidFill>
              </a:rPr>
              <a:t> самоврядування та </a:t>
            </a:r>
            <a:r>
              <a:rPr lang="ru-RU" sz="3600" dirty="0" err="1">
                <a:solidFill>
                  <a:srgbClr val="FFFFFF"/>
                </a:solidFill>
              </a:rPr>
              <a:t>громадських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err="1">
                <a:solidFill>
                  <a:srgbClr val="FFFFFF"/>
                </a:solidFill>
              </a:rPr>
              <a:t>організацій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44354284-E484-4637-807E-8943D9B7CD6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pPr marL="0" indent="0">
              <a:buNone/>
            </a:pPr>
            <a:r>
              <a:rPr lang="uk-UA" sz="2800" dirty="0" smtClean="0"/>
              <a:t>Правила</a:t>
            </a:r>
            <a:r>
              <a:rPr lang="uk-UA" sz="2800" dirty="0"/>
              <a:t>, встановлені в </a:t>
            </a:r>
            <a:r>
              <a:rPr lang="uk-UA" sz="2800" i="1" dirty="0"/>
              <a:t>програмах співпраці з неурядовими організаціями</a:t>
            </a:r>
            <a:r>
              <a:rPr lang="uk-UA" sz="2800" dirty="0"/>
              <a:t>, зазначені в </a:t>
            </a:r>
            <a:r>
              <a:rPr lang="uk-UA" sz="2800" dirty="0" smtClean="0"/>
              <a:t>Законі </a:t>
            </a:r>
            <a:r>
              <a:rPr lang="uk-UA" sz="2800" i="1" dirty="0" smtClean="0"/>
              <a:t>«Про </a:t>
            </a:r>
            <a:r>
              <a:rPr lang="uk-UA" sz="2800" i="1" dirty="0"/>
              <a:t>суспільно корисну діяльність та </a:t>
            </a:r>
            <a:r>
              <a:rPr lang="uk-UA" sz="2800" i="1" dirty="0" err="1" smtClean="0"/>
              <a:t>волонтерство</a:t>
            </a:r>
            <a:r>
              <a:rPr lang="uk-UA" sz="2800" i="1" dirty="0" smtClean="0"/>
              <a:t>». </a:t>
            </a:r>
          </a:p>
          <a:p>
            <a:pPr marL="514350" indent="-514350">
              <a:buFont typeface="+mj-lt"/>
              <a:buAutoNum type="arabicPeriod"/>
            </a:pPr>
            <a:r>
              <a:rPr lang="uk-UA" sz="2800" dirty="0" smtClean="0"/>
              <a:t>Принцип </a:t>
            </a:r>
            <a:r>
              <a:rPr lang="uk-UA" sz="2800" dirty="0" err="1" smtClean="0"/>
              <a:t>субсидіарності</a:t>
            </a:r>
            <a:endParaRPr lang="uk-UA" sz="2800" dirty="0" smtClean="0"/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Принцип суверенітету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Принцип </a:t>
            </a:r>
            <a:r>
              <a:rPr lang="uk-UA" sz="2800" dirty="0"/>
              <a:t>партнерства </a:t>
            </a:r>
            <a:r>
              <a:rPr lang="uk-UA" sz="2800" dirty="0" smtClean="0"/>
              <a:t>сторін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Принцип ефективності</a:t>
            </a:r>
          </a:p>
          <a:p>
            <a:pPr marL="457200" indent="-457200">
              <a:buFont typeface="+mj-lt"/>
              <a:buAutoNum type="arabicPeriod"/>
            </a:pPr>
            <a:r>
              <a:rPr lang="uk-UA" sz="2800" dirty="0" smtClean="0"/>
              <a:t>Принцип </a:t>
            </a:r>
            <a:r>
              <a:rPr lang="uk-UA" sz="2800" dirty="0"/>
              <a:t>чесної конкуренції та прозорості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4382724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7528AE8F-6902-4466-B46F-F5B4C419BB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>
                <a:solidFill>
                  <a:srgbClr val="FFFFFF"/>
                </a:solidFill>
              </a:rPr>
              <a:t> Принцип </a:t>
            </a:r>
            <a:r>
              <a:rPr lang="uk-UA" sz="3600" dirty="0" err="1">
                <a:solidFill>
                  <a:srgbClr val="FFFFFF"/>
                </a:solidFill>
              </a:rPr>
              <a:t>субсидіарності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3342B84-84EA-44DC-90C7-17566583E20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uk-UA" sz="2800" dirty="0" smtClean="0"/>
              <a:t>Це </a:t>
            </a:r>
            <a:r>
              <a:rPr lang="uk-UA" sz="2800" dirty="0"/>
              <a:t>системний </a:t>
            </a:r>
            <a:r>
              <a:rPr lang="uk-UA" sz="2800" dirty="0" smtClean="0"/>
              <a:t>принцип</a:t>
            </a:r>
          </a:p>
          <a:p>
            <a:r>
              <a:rPr lang="uk-UA" sz="2800" dirty="0" smtClean="0"/>
              <a:t>Вказує </a:t>
            </a:r>
            <a:r>
              <a:rPr lang="uk-UA" sz="2800" dirty="0"/>
              <a:t>на розподіл завдань між </a:t>
            </a:r>
            <a:r>
              <a:rPr lang="ru-RU" sz="2800" dirty="0" err="1"/>
              <a:t>між</a:t>
            </a:r>
            <a:r>
              <a:rPr lang="ru-RU" sz="2800" dirty="0"/>
              <a:t> </a:t>
            </a:r>
            <a:r>
              <a:rPr lang="ru-RU" sz="2800" dirty="0" err="1"/>
              <a:t>державним</a:t>
            </a:r>
            <a:r>
              <a:rPr lang="ru-RU" sz="2800" dirty="0"/>
              <a:t> та </a:t>
            </a:r>
            <a:r>
              <a:rPr lang="ru-RU" sz="2800" dirty="0" err="1"/>
              <a:t>громадським</a:t>
            </a:r>
            <a:r>
              <a:rPr lang="ru-RU" sz="2800" dirty="0"/>
              <a:t> секторами,</a:t>
            </a:r>
            <a:r>
              <a:rPr lang="uk-UA" sz="2800" dirty="0" smtClean="0"/>
              <a:t>спрямований </a:t>
            </a:r>
            <a:r>
              <a:rPr lang="uk-UA" sz="2800" dirty="0"/>
              <a:t>на посилення ролі громадян, їхніх громад та організацій та обмеження </a:t>
            </a:r>
            <a:r>
              <a:rPr lang="uk-UA" sz="2800" dirty="0" err="1"/>
              <a:t>інтервенціонізму</a:t>
            </a:r>
            <a:r>
              <a:rPr lang="uk-UA" sz="2800" dirty="0"/>
              <a:t> державної та місцевої адміністрації</a:t>
            </a:r>
            <a:r>
              <a:rPr lang="uk-UA" dirty="0"/>
              <a:t>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18591509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4B1C777D-5CC0-417E-89FC-3A846DA6A4C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>
                <a:solidFill>
                  <a:srgbClr val="FFFFFF"/>
                </a:solidFill>
              </a:rPr>
              <a:t> Принцип суверенітету сторін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0001209F-C5BE-4513-9EFB-F68BF780D8C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7029274" cy="5646208"/>
          </a:xfrm>
        </p:spPr>
        <p:txBody>
          <a:bodyPr anchor="ctr">
            <a:normAutofit/>
          </a:bodyPr>
          <a:lstStyle/>
          <a:p>
            <a:r>
              <a:rPr lang="uk-UA" dirty="0" smtClean="0"/>
              <a:t> </a:t>
            </a:r>
          </a:p>
          <a:p>
            <a:r>
              <a:rPr lang="ru-RU" sz="2800" dirty="0" err="1" smtClean="0"/>
              <a:t>Повага</a:t>
            </a:r>
            <a:r>
              <a:rPr lang="ru-RU" sz="2800" dirty="0" smtClean="0"/>
              <a:t> до  </a:t>
            </a:r>
            <a:r>
              <a:rPr lang="ru-RU" sz="2800" dirty="0" err="1" smtClean="0"/>
              <a:t>автономії</a:t>
            </a:r>
            <a:r>
              <a:rPr lang="ru-RU" sz="2800" dirty="0" smtClean="0"/>
              <a:t> </a:t>
            </a:r>
            <a:r>
              <a:rPr lang="ru-RU" sz="2800" dirty="0" err="1"/>
              <a:t>неурядових</a:t>
            </a:r>
            <a:r>
              <a:rPr lang="ru-RU" sz="2800" dirty="0"/>
              <a:t> </a:t>
            </a:r>
            <a:r>
              <a:rPr lang="ru-RU" sz="2800" dirty="0" err="1" smtClean="0"/>
              <a:t>організацій</a:t>
            </a:r>
            <a:endParaRPr lang="ru-RU" sz="2800" dirty="0" smtClean="0"/>
          </a:p>
          <a:p>
            <a:r>
              <a:rPr lang="ru-RU" sz="2800" dirty="0" err="1" smtClean="0"/>
              <a:t>Взаємне</a:t>
            </a:r>
            <a:r>
              <a:rPr lang="ru-RU" sz="2800" dirty="0" smtClean="0"/>
              <a:t> </a:t>
            </a:r>
            <a:r>
              <a:rPr lang="ru-RU" sz="2800" dirty="0" err="1"/>
              <a:t>невтручання</a:t>
            </a:r>
            <a:r>
              <a:rPr lang="ru-RU" sz="2800" dirty="0"/>
              <a:t> у </a:t>
            </a:r>
            <a:r>
              <a:rPr lang="ru-RU" sz="2800" dirty="0" err="1"/>
              <a:t>внутрішні</a:t>
            </a:r>
            <a:r>
              <a:rPr lang="ru-RU" sz="2800" dirty="0"/>
              <a:t> </a:t>
            </a:r>
            <a:r>
              <a:rPr lang="ru-RU" sz="2800" dirty="0" err="1"/>
              <a:t>справи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14857079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DC5C75C-6C1B-4932-B279-FB233B94846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 smtClean="0">
                <a:solidFill>
                  <a:srgbClr val="FFFFFF"/>
                </a:solidFill>
              </a:rPr>
              <a:t> Принцип  партнерства 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131AF0D4-1E61-4415-9398-EDD561A36F3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ru-RU" sz="2800" dirty="0"/>
              <a:t>Співпраця </a:t>
            </a:r>
            <a:r>
              <a:rPr lang="ru-RU" sz="2800" dirty="0" err="1"/>
              <a:t>рівноправних</a:t>
            </a:r>
            <a:r>
              <a:rPr lang="ru-RU" sz="2800" dirty="0"/>
              <a:t> </a:t>
            </a:r>
            <a:r>
              <a:rPr lang="ru-RU" sz="2800" dirty="0" err="1"/>
              <a:t>партнерів</a:t>
            </a:r>
            <a:r>
              <a:rPr lang="ru-RU" sz="2800" dirty="0"/>
              <a:t> </a:t>
            </a:r>
            <a:r>
              <a:rPr lang="ru-RU" sz="2800" dirty="0" smtClean="0"/>
              <a:t> </a:t>
            </a:r>
            <a:r>
              <a:rPr lang="ru-RU" sz="2800" dirty="0" err="1" smtClean="0"/>
              <a:t>визначених</a:t>
            </a:r>
            <a:r>
              <a:rPr lang="ru-RU" sz="2800" dirty="0" smtClean="0"/>
              <a:t>  </a:t>
            </a:r>
            <a:r>
              <a:rPr lang="ru-RU" sz="2800" dirty="0" err="1"/>
              <a:t>умовами</a:t>
            </a:r>
            <a:r>
              <a:rPr lang="ru-RU" sz="2800" dirty="0"/>
              <a:t> договору </a:t>
            </a:r>
            <a:r>
              <a:rPr lang="ru-RU" sz="2800" dirty="0" err="1"/>
              <a:t>чи</a:t>
            </a:r>
            <a:r>
              <a:rPr lang="ru-RU" sz="2800" dirty="0"/>
              <a:t> </a:t>
            </a:r>
            <a:r>
              <a:rPr lang="ru-RU" sz="2800" dirty="0" smtClean="0"/>
              <a:t>угоди</a:t>
            </a:r>
          </a:p>
          <a:p>
            <a:r>
              <a:rPr lang="uk-UA" dirty="0" smtClean="0"/>
              <a:t> 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8890893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A1B303E7-890E-47EB-BBA4-5B2D043B6D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 smtClean="0">
                <a:solidFill>
                  <a:srgbClr val="FFFFFF"/>
                </a:solidFill>
              </a:rPr>
              <a:t> Принцип ефективності 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36B0C5C2-1046-4C56-8867-6F699EEE835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uk-UA" sz="2800" dirty="0" smtClean="0"/>
              <a:t> </a:t>
            </a:r>
            <a:r>
              <a:rPr lang="ru-RU" sz="2800" dirty="0" err="1"/>
              <a:t>Прагнення</a:t>
            </a:r>
            <a:r>
              <a:rPr lang="ru-RU" sz="2800" dirty="0"/>
              <a:t> </a:t>
            </a:r>
            <a:r>
              <a:rPr lang="ru-RU" sz="2800" dirty="0" err="1"/>
              <a:t>досягти</a:t>
            </a:r>
            <a:r>
              <a:rPr lang="ru-RU" sz="2800" dirty="0"/>
              <a:t> </a:t>
            </a:r>
            <a:r>
              <a:rPr lang="ru-RU" sz="2800" dirty="0" err="1"/>
              <a:t>якнайкращих</a:t>
            </a:r>
            <a:r>
              <a:rPr lang="ru-RU" sz="2800" dirty="0"/>
              <a:t> </a:t>
            </a:r>
            <a:r>
              <a:rPr lang="ru-RU" sz="2800" dirty="0" err="1"/>
              <a:t>результатів</a:t>
            </a:r>
            <a:r>
              <a:rPr lang="ru-RU" sz="2800" dirty="0"/>
              <a:t> у </a:t>
            </a:r>
            <a:r>
              <a:rPr lang="ru-RU" sz="2800" dirty="0" err="1"/>
              <a:t>виконанні</a:t>
            </a:r>
            <a:r>
              <a:rPr lang="ru-RU" sz="2800" dirty="0"/>
              <a:t> </a:t>
            </a:r>
            <a:r>
              <a:rPr lang="ru-RU" sz="2800" dirty="0" smtClean="0"/>
              <a:t>  </a:t>
            </a:r>
            <a:r>
              <a:rPr lang="ru-RU" sz="2800" dirty="0" err="1"/>
              <a:t>завдань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127634733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15544B18-D4EB-4D1B-8E3E-F1A486C0923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 smtClean="0">
                <a:solidFill>
                  <a:srgbClr val="FFFFFF"/>
                </a:solidFill>
              </a:rPr>
              <a:t> </a:t>
            </a:r>
            <a:r>
              <a:rPr lang="ru-RU" sz="3600" dirty="0">
                <a:solidFill>
                  <a:srgbClr val="FFFFFF"/>
                </a:solidFill>
              </a:rPr>
              <a:t>Принцип </a:t>
            </a:r>
            <a:r>
              <a:rPr lang="ru-RU" sz="3600" dirty="0" err="1">
                <a:solidFill>
                  <a:srgbClr val="FFFFFF"/>
                </a:solidFill>
              </a:rPr>
              <a:t>чесної</a:t>
            </a:r>
            <a:r>
              <a:rPr lang="ru-RU" sz="3600" dirty="0">
                <a:solidFill>
                  <a:srgbClr val="FFFFFF"/>
                </a:solidFill>
              </a:rPr>
              <a:t> </a:t>
            </a:r>
            <a:r>
              <a:rPr lang="ru-RU" sz="3600" dirty="0" err="1">
                <a:solidFill>
                  <a:srgbClr val="FFFFFF"/>
                </a:solidFill>
              </a:rPr>
              <a:t>конкуренції</a:t>
            </a:r>
            <a:r>
              <a:rPr lang="ru-RU" sz="3600" dirty="0">
                <a:solidFill>
                  <a:srgbClr val="FFFFFF"/>
                </a:solidFill>
              </a:rPr>
              <a:t> та </a:t>
            </a:r>
            <a:r>
              <a:rPr lang="ru-RU" sz="3600" dirty="0" err="1">
                <a:solidFill>
                  <a:srgbClr val="FFFFFF"/>
                </a:solidFill>
              </a:rPr>
              <a:t>прозорості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917FF71A-EEB8-469A-A9A6-35EF778A3EF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uk-UA" dirty="0" smtClean="0"/>
              <a:t> </a:t>
            </a:r>
            <a:r>
              <a:rPr lang="ru-RU" sz="2800" dirty="0" err="1"/>
              <a:t>Формування</a:t>
            </a:r>
            <a:r>
              <a:rPr lang="ru-RU" sz="2800" dirty="0"/>
              <a:t> </a:t>
            </a:r>
            <a:r>
              <a:rPr lang="ru-RU" sz="2800" dirty="0" err="1"/>
              <a:t>чітких</a:t>
            </a:r>
            <a:r>
              <a:rPr lang="ru-RU" sz="2800" dirty="0"/>
              <a:t> та </a:t>
            </a:r>
            <a:r>
              <a:rPr lang="ru-RU" sz="2800" dirty="0" err="1"/>
              <a:t>прозорих</a:t>
            </a:r>
            <a:r>
              <a:rPr lang="ru-RU" sz="2800" dirty="0"/>
              <a:t> правил </a:t>
            </a:r>
            <a:r>
              <a:rPr lang="ru-RU" sz="2800" dirty="0" err="1"/>
              <a:t>співпраці</a:t>
            </a:r>
            <a:r>
              <a:rPr lang="ru-RU" sz="2800" dirty="0"/>
              <a:t> на </a:t>
            </a:r>
            <a:r>
              <a:rPr lang="ru-RU" sz="2800" dirty="0" err="1"/>
              <a:t>основі</a:t>
            </a:r>
            <a:r>
              <a:rPr lang="ru-RU" sz="2800" dirty="0"/>
              <a:t> </a:t>
            </a:r>
            <a:r>
              <a:rPr lang="ru-RU" sz="2800" dirty="0" err="1"/>
              <a:t>рівних</a:t>
            </a:r>
            <a:r>
              <a:rPr lang="ru-RU" sz="2800" dirty="0"/>
              <a:t> і </a:t>
            </a:r>
            <a:r>
              <a:rPr lang="ru-RU" sz="2800" dirty="0" err="1"/>
              <a:t>відкритих</a:t>
            </a:r>
            <a:r>
              <a:rPr lang="ru-RU" sz="2800" dirty="0"/>
              <a:t> </a:t>
            </a:r>
            <a:r>
              <a:rPr lang="ru-RU" sz="2800" dirty="0" err="1"/>
              <a:t>критеріїв</a:t>
            </a:r>
            <a:r>
              <a:rPr lang="ru-RU" sz="2800" dirty="0"/>
              <a:t> </a:t>
            </a:r>
            <a:r>
              <a:rPr lang="ru-RU" sz="2800" dirty="0" err="1"/>
              <a:t>підтримки</a:t>
            </a:r>
            <a:r>
              <a:rPr lang="ru-RU" sz="2800" dirty="0"/>
              <a:t> </a:t>
            </a:r>
            <a:r>
              <a:rPr lang="ru-RU" sz="2800" dirty="0" err="1"/>
              <a:t>неурядових</a:t>
            </a:r>
            <a:r>
              <a:rPr lang="ru-RU" sz="2800" dirty="0"/>
              <a:t> </a:t>
            </a:r>
            <a:r>
              <a:rPr lang="ru-RU" sz="2800" dirty="0" err="1"/>
              <a:t>організацій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88101805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="" xmlns:a16="http://schemas.microsoft.com/office/drawing/2014/main" id="{3741B58E-3B65-4A01-A276-975AB2CF8A08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0" y="0"/>
            <a:ext cx="12186315" cy="6858000"/>
          </a:xfrm>
          <a:prstGeom prst="rect">
            <a:avLst/>
          </a:prstGeom>
          <a:ln>
            <a:noFill/>
          </a:ln>
        </p:spPr>
        <p:style>
          <a:lnRef idx="2">
            <a:schemeClr val="accent6">
              <a:shade val="50000"/>
            </a:schemeClr>
          </a:lnRef>
          <a:fillRef idx="1001">
            <a:schemeClr val="lt1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="" xmlns:a16="http://schemas.microsoft.com/office/drawing/2014/main" id="{7AAC67C3-831B-4AB1-A259-DFB839CAFAF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ytuł 1">
            <a:extLst>
              <a:ext uri="{FF2B5EF4-FFF2-40B4-BE49-F238E27FC236}">
                <a16:creationId xmlns="" xmlns:a16="http://schemas.microsoft.com/office/drawing/2014/main" id="{53321274-1672-4407-B291-48E0DAAEBFD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2370" y="605896"/>
            <a:ext cx="3084844" cy="5646208"/>
          </a:xfrm>
        </p:spPr>
        <p:txBody>
          <a:bodyPr anchor="ctr">
            <a:normAutofit/>
          </a:bodyPr>
          <a:lstStyle/>
          <a:p>
            <a:r>
              <a:rPr lang="uk-UA" sz="3600" dirty="0" smtClean="0">
                <a:solidFill>
                  <a:srgbClr val="FFFFFF"/>
                </a:solidFill>
              </a:rPr>
              <a:t> Переваги співпраці </a:t>
            </a:r>
            <a:endParaRPr lang="pl-PL" sz="3600" dirty="0">
              <a:solidFill>
                <a:srgbClr val="FFFFFF"/>
              </a:solidFill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="" xmlns:a16="http://schemas.microsoft.com/office/drawing/2014/main" id="{054B3F04-9EAC-45C0-B3CE-0387EEA10A0C}"/>
              </a:ext>
              <a:ext uri="{C183D7F6-B498-43B3-948B-1728B52AA6E4}">
                <adec:decorative xmlns=""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="" xmlns:p16="http://schemas.microsoft.com/office/powerpoint/2015/main" val="1"/>
              </p:ext>
            </p:extLst>
          </p:nvPr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3" name="Symbol zastępczy zawartości 2">
            <a:extLst>
              <a:ext uri="{FF2B5EF4-FFF2-40B4-BE49-F238E27FC236}">
                <a16:creationId xmlns="" xmlns:a16="http://schemas.microsoft.com/office/drawing/2014/main" id="{63C572DC-5041-4F03-97CF-811D8C4D763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42016" y="605896"/>
            <a:ext cx="6413663" cy="5646208"/>
          </a:xfrm>
        </p:spPr>
        <p:txBody>
          <a:bodyPr anchor="ctr">
            <a:normAutofit/>
          </a:bodyPr>
          <a:lstStyle/>
          <a:p>
            <a:r>
              <a:rPr lang="uk-UA" dirty="0"/>
              <a:t> </a:t>
            </a:r>
            <a:r>
              <a:rPr lang="uk-UA" sz="2800" dirty="0"/>
              <a:t>Зміцнення почуття відповідальності за себе та своє оточення в </a:t>
            </a:r>
            <a:r>
              <a:rPr lang="uk-UA" sz="2800" dirty="0" smtClean="0"/>
              <a:t>суспільстві.</a:t>
            </a:r>
          </a:p>
          <a:p>
            <a:r>
              <a:rPr lang="uk-UA" sz="2800" dirty="0" smtClean="0"/>
              <a:t>Побудова </a:t>
            </a:r>
            <a:r>
              <a:rPr lang="uk-UA" sz="2800" dirty="0"/>
              <a:t>громадянського суспільства шляхом активізації місцевих </a:t>
            </a:r>
            <a:r>
              <a:rPr lang="uk-UA" sz="2800" dirty="0" smtClean="0"/>
              <a:t>громад</a:t>
            </a:r>
          </a:p>
          <a:p>
            <a:r>
              <a:rPr lang="uk-UA" sz="2800" dirty="0" smtClean="0"/>
              <a:t>Впровадження </a:t>
            </a:r>
            <a:r>
              <a:rPr lang="uk-UA" sz="2800" dirty="0"/>
              <a:t>інноваційної та ефективної діяльності завдяки визнанню місцевих потреб.</a:t>
            </a:r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2902774"/>
      </p:ext>
    </p:extLst>
  </p:cSld>
  <p:clrMapOvr>
    <a:masterClrMapping/>
  </p:clrMapOvr>
</p:sld>
</file>

<file path=ppt/theme/theme1.xml><?xml version="1.0" encoding="utf-8"?>
<a:theme xmlns:a="http://schemas.openxmlformats.org/drawingml/2006/main" name="Retrospekcja">
  <a:themeElements>
    <a:clrScheme name="Retrospect">
      <a:dk1>
        <a:sysClr val="windowText" lastClr="000000"/>
      </a:dk1>
      <a:lt1>
        <a:sysClr val="window" lastClr="FFFFFF"/>
      </a:lt1>
      <a:dk2>
        <a:srgbClr val="344068"/>
      </a:dk2>
      <a:lt2>
        <a:srgbClr val="D9E0E6"/>
      </a:lt2>
      <a:accent1>
        <a:srgbClr val="1CADE4"/>
      </a:accent1>
      <a:accent2>
        <a:srgbClr val="2683C6"/>
      </a:accent2>
      <a:accent3>
        <a:srgbClr val="28C4CC"/>
      </a:accent3>
      <a:accent4>
        <a:srgbClr val="42BA97"/>
      </a:accent4>
      <a:accent5>
        <a:srgbClr val="3E8853"/>
      </a:accent5>
      <a:accent6>
        <a:srgbClr val="62A39F"/>
      </a:accent6>
      <a:hlink>
        <a:srgbClr val="6EAC1C"/>
      </a:hlink>
      <a:folHlink>
        <a:srgbClr val="B26B02"/>
      </a:folHlink>
    </a:clrScheme>
    <a:fontScheme name="Retrospect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9CC26709-368C-4D72-9060-94E5B3FF3CD6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kument" ma:contentTypeID="0x0101000C653B3ED48E8044AC2FECB1DD6A20D2" ma:contentTypeVersion="11" ma:contentTypeDescription="Utwórz nowy dokument." ma:contentTypeScope="" ma:versionID="8523e74f0bc827a4ff86991dc57b6008">
  <xsd:schema xmlns:xsd="http://www.w3.org/2001/XMLSchema" xmlns:xs="http://www.w3.org/2001/XMLSchema" xmlns:p="http://schemas.microsoft.com/office/2006/metadata/properties" xmlns:ns3="db29ac1a-de35-4e88-a953-84d79e055d04" xmlns:ns4="e6c23c31-150d-4a4e-bbb7-67e182d72e08" targetNamespace="http://schemas.microsoft.com/office/2006/metadata/properties" ma:root="true" ma:fieldsID="052ef5fe3d5748825a4fcac095796f4f" ns3:_="" ns4:_="">
    <xsd:import namespace="db29ac1a-de35-4e88-a953-84d79e055d04"/>
    <xsd:import namespace="e6c23c31-150d-4a4e-bbb7-67e182d72e08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Location" minOccurs="0"/>
                <xsd:element ref="ns4:MediaServiceOCR" minOccurs="0"/>
                <xsd:element ref="ns4:MediaServiceGenerationTime" minOccurs="0"/>
                <xsd:element ref="ns4:MediaServiceEventHashCode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b29ac1a-de35-4e88-a953-84d79e055d04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Udostępnianie" ma:description="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Udostępnione dla — szczegóły" ma:description="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krót wskazówki dotyczącej udostępniania" ma:description="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e6c23c31-150d-4a4e-bbb7-67e182d72e08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description="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description="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description="" ma:hidden="true" ma:internalName="MediaServiceDateTaken" ma:readOnly="true">
      <xsd:simpleType>
        <xsd:restriction base="dms:Text"/>
      </xsd:simpleType>
    </xsd:element>
    <xsd:element name="MediaServiceAutoTags" ma:index="14" nillable="true" ma:displayName="MediaServiceAutoTags" ma:description="" ma:internalName="MediaServiceAutoTags" ma:readOnly="true">
      <xsd:simpleType>
        <xsd:restriction base="dms:Text"/>
      </xsd:simpleType>
    </xsd:element>
    <xsd:element name="MediaServiceLocation" ma:index="15" nillable="true" ma:displayName="MediaServiceLocation" ma:description="" ma:internalName="MediaServiceLocation" ma:readOnly="true">
      <xsd:simpleType>
        <xsd:restriction base="dms:Text"/>
      </xsd:simpleType>
    </xsd:element>
    <xsd:element name="MediaServiceOCR" ma:index="16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7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8" nillable="true" ma:displayName="MediaServiceEventHashCode" ma:hidden="true" ma:internalName="MediaServiceEventHashCode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Typ zawartości"/>
        <xsd:element ref="dc:title" minOccurs="0" maxOccurs="1" ma:index="4" ma:displayName="Tytuł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A53434A4-E273-4873-8A67-E3B04FAB4C88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686E2B32-B3CC-464F-B9CE-CF538D3DBF8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b29ac1a-de35-4e88-a953-84d79e055d04"/>
    <ds:schemaRef ds:uri="e6c23c31-150d-4a4e-bbb7-67e182d72e08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FDE6E72F-7609-42D3-88DE-D347827B47B1}">
  <ds:schemaRefs>
    <ds:schemaRef ds:uri="http://purl.org/dc/terms/"/>
    <ds:schemaRef ds:uri="http://purl.org/dc/dcmitype/"/>
    <ds:schemaRef ds:uri="db29ac1a-de35-4e88-a953-84d79e055d04"/>
    <ds:schemaRef ds:uri="http://purl.org/dc/elements/1.1/"/>
    <ds:schemaRef ds:uri="http://schemas.microsoft.com/office/2006/documentManagement/types"/>
    <ds:schemaRef ds:uri="http://schemas.microsoft.com/office/infopath/2007/PartnerControls"/>
    <ds:schemaRef ds:uri="http://www.w3.org/XML/1998/namespace"/>
    <ds:schemaRef ds:uri="http://schemas.openxmlformats.org/package/2006/metadata/core-properties"/>
    <ds:schemaRef ds:uri="e6c23c31-150d-4a4e-bbb7-67e182d72e08"/>
    <ds:schemaRef ds:uri="http://schemas.microsoft.com/office/2006/metadata/propertie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otalTime>517</TotalTime>
  <Words>616</Words>
  <Application>Microsoft Office PowerPoint</Application>
  <PresentationFormat>Широкоэкранный</PresentationFormat>
  <Paragraphs>91</Paragraphs>
  <Slides>19</Slides>
  <Notes>1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3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19</vt:i4>
      </vt:variant>
    </vt:vector>
  </HeadingPairs>
  <TitlesOfParts>
    <vt:vector size="23" baseType="lpstr">
      <vt:lpstr>Calibri</vt:lpstr>
      <vt:lpstr>Calibri Light</vt:lpstr>
      <vt:lpstr>Wingdings</vt:lpstr>
      <vt:lpstr>Retrospekcja</vt:lpstr>
      <vt:lpstr> Славомір Петшак    Фонд  позитивної профілактики  .  Співпраця неурядових організацій та органів місцевого самоврядування у створенні та реалізації місцевих стратегій запобігання залежності</vt:lpstr>
      <vt:lpstr> Місцева громада</vt:lpstr>
      <vt:lpstr>Принципи співпраці органів місцевого самоврядування та громадських організацій</vt:lpstr>
      <vt:lpstr> Принцип субсидіарності</vt:lpstr>
      <vt:lpstr> Принцип суверенітету сторін</vt:lpstr>
      <vt:lpstr> Принцип  партнерства </vt:lpstr>
      <vt:lpstr> Принцип ефективності </vt:lpstr>
      <vt:lpstr> Принцип чесної конкуренції та прозорості</vt:lpstr>
      <vt:lpstr> Переваги співпраці </vt:lpstr>
      <vt:lpstr> Платформа   співпраці</vt:lpstr>
      <vt:lpstr> Як виглядає співпраця НДО з органами місцевого самоврядування</vt:lpstr>
      <vt:lpstr> Співпраця НДО з органами місцевого самоврядування</vt:lpstr>
      <vt:lpstr> Планування </vt:lpstr>
      <vt:lpstr> Планування – роль НДО </vt:lpstr>
      <vt:lpstr> Втілення завдань </vt:lpstr>
      <vt:lpstr> У яких сферах діють  НДО </vt:lpstr>
      <vt:lpstr>Які   завдання виконують громадські організації у сфері протидії залежності</vt:lpstr>
      <vt:lpstr> Співпраця – хороша практика</vt:lpstr>
      <vt:lpstr>Презентация PowerPoint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Tworzenie platformy współpracy i strategii w zakresie rozwiązywania problemów wynikających z uzależnień behawioralnych</dc:title>
  <dc:creator>Sławomir Pietrzak</dc:creator>
  <cp:lastModifiedBy>Пользователь Windows</cp:lastModifiedBy>
  <cp:revision>12</cp:revision>
  <dcterms:created xsi:type="dcterms:W3CDTF">2020-08-03T06:47:51Z</dcterms:created>
  <dcterms:modified xsi:type="dcterms:W3CDTF">2021-12-02T16:11:28Z</dcterms:modified>
</cp:coreProperties>
</file>